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70" r:id="rId5"/>
    <p:sldMasterId id="2147483681" r:id="rId6"/>
    <p:sldMasterId id="2147483692" r:id="rId7"/>
    <p:sldMasterId id="2147483703" r:id="rId8"/>
    <p:sldMasterId id="2147483714" r:id="rId9"/>
    <p:sldMasterId id="2147483725" r:id="rId10"/>
    <p:sldMasterId id="2147483736" r:id="rId11"/>
  </p:sldMasterIdLst>
  <p:notesMasterIdLst>
    <p:notesMasterId r:id="rId23"/>
  </p:notesMasterIdLst>
  <p:handoutMasterIdLst>
    <p:handoutMasterId r:id="rId24"/>
  </p:handoutMasterIdLst>
  <p:sldIdLst>
    <p:sldId id="256" r:id="rId12"/>
    <p:sldId id="264" r:id="rId13"/>
    <p:sldId id="265" r:id="rId14"/>
    <p:sldId id="272" r:id="rId15"/>
    <p:sldId id="275" r:id="rId16"/>
    <p:sldId id="271" r:id="rId17"/>
    <p:sldId id="273" r:id="rId18"/>
    <p:sldId id="274" r:id="rId19"/>
    <p:sldId id="266" r:id="rId20"/>
    <p:sldId id="267" r:id="rId21"/>
    <p:sldId id="268" r:id="rId22"/>
  </p:sldIdLst>
  <p:sldSz cx="12192000" cy="6858000"/>
  <p:notesSz cx="6858000" cy="9144000"/>
  <p:embeddedFontLst>
    <p:embeddedFont>
      <p:font typeface="Century Schoolbook" panose="02040604050505020304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hJ1FakNoQ4f92hW4malZvcqsWM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51FF5-F1F4-D074-8144-CBB5FA98BB3D}" v="100" dt="2024-05-02T15:27:20.253"/>
    <p1510:client id="{F87A94D3-FB8E-48BF-AB45-A8090620E367}" v="497" dt="2024-05-02T15:29:31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handoutMaster" Target="handoutMasters/handoutMaster1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font" Target="fonts/font3.fntdata"/><Relationship Id="rId30" Type="http://customschemas.google.com/relationships/presentationmetadata" Target="metadata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ie Costello" userId="S::amie.costello@pendulumrisk.com::bbece098-e16f-4997-9855-93c8ecef19f7" providerId="AD" clId="Web-{1C551FF5-F1F4-D074-8144-CBB5FA98BB3D}"/>
    <pc:docChg chg="modSld">
      <pc:chgData name="Amie Costello" userId="S::amie.costello@pendulumrisk.com::bbece098-e16f-4997-9855-93c8ecef19f7" providerId="AD" clId="Web-{1C551FF5-F1F4-D074-8144-CBB5FA98BB3D}" dt="2024-05-02T15:27:20.253" v="99" actId="1076"/>
      <pc:docMkLst>
        <pc:docMk/>
      </pc:docMkLst>
      <pc:sldChg chg="modSp">
        <pc:chgData name="Amie Costello" userId="S::amie.costello@pendulumrisk.com::bbece098-e16f-4997-9855-93c8ecef19f7" providerId="AD" clId="Web-{1C551FF5-F1F4-D074-8144-CBB5FA98BB3D}" dt="2024-05-02T15:27:20.253" v="99" actId="1076"/>
        <pc:sldMkLst>
          <pc:docMk/>
          <pc:sldMk cId="603017966" sldId="268"/>
        </pc:sldMkLst>
        <pc:picChg chg="mod">
          <ac:chgData name="Amie Costello" userId="S::amie.costello@pendulumrisk.com::bbece098-e16f-4997-9855-93c8ecef19f7" providerId="AD" clId="Web-{1C551FF5-F1F4-D074-8144-CBB5FA98BB3D}" dt="2024-05-02T15:27:20.253" v="99" actId="1076"/>
          <ac:picMkLst>
            <pc:docMk/>
            <pc:sldMk cId="603017966" sldId="268"/>
            <ac:picMk id="3" creationId="{3D1C7CD8-C4DB-D2EE-033B-AE6CB18AA5CA}"/>
          </ac:picMkLst>
        </pc:picChg>
        <pc:picChg chg="mod">
          <ac:chgData name="Amie Costello" userId="S::amie.costello@pendulumrisk.com::bbece098-e16f-4997-9855-93c8ecef19f7" providerId="AD" clId="Web-{1C551FF5-F1F4-D074-8144-CBB5FA98BB3D}" dt="2024-05-02T15:26:50.800" v="96" actId="1076"/>
          <ac:picMkLst>
            <pc:docMk/>
            <pc:sldMk cId="603017966" sldId="268"/>
            <ac:picMk id="7" creationId="{751761D9-A991-F962-3129-EC4E63E4E32B}"/>
          </ac:picMkLst>
        </pc:picChg>
        <pc:picChg chg="mod">
          <ac:chgData name="Amie Costello" userId="S::amie.costello@pendulumrisk.com::bbece098-e16f-4997-9855-93c8ecef19f7" providerId="AD" clId="Web-{1C551FF5-F1F4-D074-8144-CBB5FA98BB3D}" dt="2024-05-02T15:26:57.988" v="97" actId="1076"/>
          <ac:picMkLst>
            <pc:docMk/>
            <pc:sldMk cId="603017966" sldId="268"/>
            <ac:picMk id="10" creationId="{8B30941B-66E1-424A-1ECA-D8EDC55BEC0F}"/>
          </ac:picMkLst>
        </pc:picChg>
        <pc:picChg chg="mod">
          <ac:chgData name="Amie Costello" userId="S::amie.costello@pendulumrisk.com::bbece098-e16f-4997-9855-93c8ecef19f7" providerId="AD" clId="Web-{1C551FF5-F1F4-D074-8144-CBB5FA98BB3D}" dt="2024-05-02T15:26:35.425" v="92" actId="1076"/>
          <ac:picMkLst>
            <pc:docMk/>
            <pc:sldMk cId="603017966" sldId="268"/>
            <ac:picMk id="2060" creationId="{17490AA4-F5A8-6D47-8DA9-735DC6D53476}"/>
          </ac:picMkLst>
        </pc:picChg>
        <pc:picChg chg="mod">
          <ac:chgData name="Amie Costello" userId="S::amie.costello@pendulumrisk.com::bbece098-e16f-4997-9855-93c8ecef19f7" providerId="AD" clId="Web-{1C551FF5-F1F4-D074-8144-CBB5FA98BB3D}" dt="2024-05-02T15:26:30.285" v="91" actId="1076"/>
          <ac:picMkLst>
            <pc:docMk/>
            <pc:sldMk cId="603017966" sldId="268"/>
            <ac:picMk id="5142" creationId="{CA271F9B-51D5-3F07-7F99-51FF9BAAAAD5}"/>
          </ac:picMkLst>
        </pc:picChg>
        <pc:picChg chg="mod">
          <ac:chgData name="Amie Costello" userId="S::amie.costello@pendulumrisk.com::bbece098-e16f-4997-9855-93c8ecef19f7" providerId="AD" clId="Web-{1C551FF5-F1F4-D074-8144-CBB5FA98BB3D}" dt="2024-05-02T15:27:16.347" v="98" actId="1076"/>
          <ac:picMkLst>
            <pc:docMk/>
            <pc:sldMk cId="603017966" sldId="268"/>
            <ac:picMk id="5170" creationId="{61AD2B08-259F-1736-AAA6-719F53D21FD3}"/>
          </ac:picMkLst>
        </pc:picChg>
      </pc:sldChg>
    </pc:docChg>
  </pc:docChgLst>
  <pc:docChgLst>
    <pc:chgData name="Amie Costello" userId="bbece098-e16f-4997-9855-93c8ecef19f7" providerId="ADAL" clId="{039578B8-581A-4F94-B69D-B1A80F4F08EF}"/>
    <pc:docChg chg="undo redo custSel addSld delSld modSld sldOrd modMainMaster modShowInfo">
      <pc:chgData name="Amie Costello" userId="bbece098-e16f-4997-9855-93c8ecef19f7" providerId="ADAL" clId="{039578B8-581A-4F94-B69D-B1A80F4F08EF}" dt="2024-03-19T12:08:08.319" v="1151" actId="478"/>
      <pc:docMkLst>
        <pc:docMk/>
      </pc:docMkLst>
      <pc:sldChg chg="delSp modSp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0" sldId="256"/>
        </pc:sldMkLst>
        <pc:spChg chg="mod">
          <ac:chgData name="Amie Costello" userId="bbece098-e16f-4997-9855-93c8ecef19f7" providerId="ADAL" clId="{039578B8-581A-4F94-B69D-B1A80F4F08EF}" dt="2024-03-18T23:07:05.664" v="1026" actId="27636"/>
          <ac:spMkLst>
            <pc:docMk/>
            <pc:sldMk cId="0" sldId="256"/>
            <ac:spMk id="4" creationId="{0FB344CB-7BFB-36E9-BDE7-F4B89D069978}"/>
          </ac:spMkLst>
        </pc:spChg>
        <pc:spChg chg="del">
          <ac:chgData name="Amie Costello" userId="bbece098-e16f-4997-9855-93c8ecef19f7" providerId="ADAL" clId="{039578B8-581A-4F94-B69D-B1A80F4F08EF}" dt="2024-03-18T22:58:43.857" v="942" actId="478"/>
          <ac:spMkLst>
            <pc:docMk/>
            <pc:sldMk cId="0" sldId="256"/>
            <ac:spMk id="5" creationId="{41F411FA-C5DA-8F1D-3CBE-52CB1F7C88C1}"/>
          </ac:spMkLst>
        </pc:spChg>
      </pc:sldChg>
      <pc:sldChg chg="del">
        <pc:chgData name="Amie Costello" userId="bbece098-e16f-4997-9855-93c8ecef19f7" providerId="ADAL" clId="{039578B8-581A-4F94-B69D-B1A80F4F08EF}" dt="2024-03-12T13:51:52.715" v="125" actId="2696"/>
        <pc:sldMkLst>
          <pc:docMk/>
          <pc:sldMk cId="0" sldId="257"/>
        </pc:sldMkLst>
      </pc:sldChg>
      <pc:sldChg chg="del">
        <pc:chgData name="Amie Costello" userId="bbece098-e16f-4997-9855-93c8ecef19f7" providerId="ADAL" clId="{039578B8-581A-4F94-B69D-B1A80F4F08EF}" dt="2024-03-12T13:51:56.060" v="126" actId="2696"/>
        <pc:sldMkLst>
          <pc:docMk/>
          <pc:sldMk cId="0" sldId="258"/>
        </pc:sldMkLst>
      </pc:sldChg>
      <pc:sldChg chg="del">
        <pc:chgData name="Amie Costello" userId="bbece098-e16f-4997-9855-93c8ecef19f7" providerId="ADAL" clId="{039578B8-581A-4F94-B69D-B1A80F4F08EF}" dt="2024-03-12T14:09:34.053" v="276" actId="47"/>
        <pc:sldMkLst>
          <pc:docMk/>
          <pc:sldMk cId="0" sldId="263"/>
        </pc:sldMkLst>
      </pc:sldChg>
      <pc:sldChg chg="addSp delSp modSp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1422566966" sldId="264"/>
        </pc:sldMkLst>
        <pc:spChg chg="add del mod">
          <ac:chgData name="Amie Costello" userId="bbece098-e16f-4997-9855-93c8ecef19f7" providerId="ADAL" clId="{039578B8-581A-4F94-B69D-B1A80F4F08EF}" dt="2024-03-12T14:05:16.019" v="170" actId="478"/>
          <ac:spMkLst>
            <pc:docMk/>
            <pc:sldMk cId="1422566966" sldId="264"/>
            <ac:spMk id="2" creationId="{6986AAA2-8F6B-1163-A695-CEB45583BA78}"/>
          </ac:spMkLst>
        </pc:spChg>
        <pc:spChg chg="mod">
          <ac:chgData name="Amie Costello" userId="bbece098-e16f-4997-9855-93c8ecef19f7" providerId="ADAL" clId="{039578B8-581A-4F94-B69D-B1A80F4F08EF}" dt="2024-03-18T22:59:14.972" v="945" actId="113"/>
          <ac:spMkLst>
            <pc:docMk/>
            <pc:sldMk cId="1422566966" sldId="264"/>
            <ac:spMk id="8" creationId="{C9006F39-5654-078F-F93D-444F7D26AA6D}"/>
          </ac:spMkLst>
        </pc:spChg>
        <pc:spChg chg="del mod">
          <ac:chgData name="Amie Costello" userId="bbece098-e16f-4997-9855-93c8ecef19f7" providerId="ADAL" clId="{039578B8-581A-4F94-B69D-B1A80F4F08EF}" dt="2024-03-12T14:04:59.045" v="166" actId="478"/>
          <ac:spMkLst>
            <pc:docMk/>
            <pc:sldMk cId="1422566966" sldId="264"/>
            <ac:spMk id="9" creationId="{7107C59A-810E-EFD3-3BA3-1570A029CECB}"/>
          </ac:spMkLst>
        </pc:spChg>
        <pc:picChg chg="add mod">
          <ac:chgData name="Amie Costello" userId="bbece098-e16f-4997-9855-93c8ecef19f7" providerId="ADAL" clId="{039578B8-581A-4F94-B69D-B1A80F4F08EF}" dt="2024-03-15T14:22:54.909" v="788" actId="1076"/>
          <ac:picMkLst>
            <pc:docMk/>
            <pc:sldMk cId="1422566966" sldId="264"/>
            <ac:picMk id="1026" creationId="{F2698134-6258-C3DF-3F2B-0395814FC89C}"/>
          </ac:picMkLst>
        </pc:picChg>
      </pc:sldChg>
      <pc:sldChg chg="addSp delSp modSp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1840627170" sldId="265"/>
        </pc:sldMkLst>
        <pc:spChg chg="add del mod">
          <ac:chgData name="Amie Costello" userId="bbece098-e16f-4997-9855-93c8ecef19f7" providerId="ADAL" clId="{039578B8-581A-4F94-B69D-B1A80F4F08EF}" dt="2024-03-18T23:11:14.808" v="1073" actId="478"/>
          <ac:spMkLst>
            <pc:docMk/>
            <pc:sldMk cId="1840627170" sldId="265"/>
            <ac:spMk id="2" creationId="{88720D73-FDEA-0A69-D655-2599D47612F7}"/>
          </ac:spMkLst>
        </pc:spChg>
        <pc:spChg chg="add del mod">
          <ac:chgData name="Amie Costello" userId="bbece098-e16f-4997-9855-93c8ecef19f7" providerId="ADAL" clId="{039578B8-581A-4F94-B69D-B1A80F4F08EF}" dt="2024-03-18T23:11:18.173" v="1074" actId="478"/>
          <ac:spMkLst>
            <pc:docMk/>
            <pc:sldMk cId="1840627170" sldId="265"/>
            <ac:spMk id="4" creationId="{D4793BFA-1B43-45EA-35BE-9402FEF7DCFE}"/>
          </ac:spMkLst>
        </pc:spChg>
        <pc:spChg chg="add mod">
          <ac:chgData name="Amie Costello" userId="bbece098-e16f-4997-9855-93c8ecef19f7" providerId="ADAL" clId="{039578B8-581A-4F94-B69D-B1A80F4F08EF}" dt="2024-03-18T23:11:19.137" v="1075"/>
          <ac:spMkLst>
            <pc:docMk/>
            <pc:sldMk cId="1840627170" sldId="265"/>
            <ac:spMk id="5" creationId="{BAAABBCF-DBBA-5F00-AFAB-16B68A931CE8}"/>
          </ac:spMkLst>
        </pc:spChg>
        <pc:spChg chg="del">
          <ac:chgData name="Amie Costello" userId="bbece098-e16f-4997-9855-93c8ecef19f7" providerId="ADAL" clId="{039578B8-581A-4F94-B69D-B1A80F4F08EF}" dt="2024-03-12T14:09:16.304" v="270" actId="478"/>
          <ac:spMkLst>
            <pc:docMk/>
            <pc:sldMk cId="1840627170" sldId="265"/>
            <ac:spMk id="8" creationId="{C9006F39-5654-078F-F93D-444F7D26AA6D}"/>
          </ac:spMkLst>
        </pc:spChg>
        <pc:spChg chg="del">
          <ac:chgData name="Amie Costello" userId="bbece098-e16f-4997-9855-93c8ecef19f7" providerId="ADAL" clId="{039578B8-581A-4F94-B69D-B1A80F4F08EF}" dt="2024-03-12T14:07:22.039" v="201" actId="478"/>
          <ac:spMkLst>
            <pc:docMk/>
            <pc:sldMk cId="1840627170" sldId="265"/>
            <ac:spMk id="9" creationId="{7107C59A-810E-EFD3-3BA3-1570A029CECB}"/>
          </ac:spMkLst>
        </pc:spChg>
        <pc:picChg chg="add del mod">
          <ac:chgData name="Amie Costello" userId="bbece098-e16f-4997-9855-93c8ecef19f7" providerId="ADAL" clId="{039578B8-581A-4F94-B69D-B1A80F4F08EF}" dt="2024-03-12T14:39:46.103" v="383" actId="478"/>
          <ac:picMkLst>
            <pc:docMk/>
            <pc:sldMk cId="1840627170" sldId="265"/>
            <ac:picMk id="2050" creationId="{B9FC707F-4404-275F-A902-05FF502638DC}"/>
          </ac:picMkLst>
        </pc:picChg>
        <pc:picChg chg="add del mod">
          <ac:chgData name="Amie Costello" userId="bbece098-e16f-4997-9855-93c8ecef19f7" providerId="ADAL" clId="{039578B8-581A-4F94-B69D-B1A80F4F08EF}" dt="2024-03-12T14:41:15.120" v="410" actId="478"/>
          <ac:picMkLst>
            <pc:docMk/>
            <pc:sldMk cId="1840627170" sldId="265"/>
            <ac:picMk id="2052" creationId="{53479D65-7C37-B9D1-36A1-299D5B48EB5C}"/>
          </ac:picMkLst>
        </pc:picChg>
        <pc:picChg chg="add mod">
          <ac:chgData name="Amie Costello" userId="bbece098-e16f-4997-9855-93c8ecef19f7" providerId="ADAL" clId="{039578B8-581A-4F94-B69D-B1A80F4F08EF}" dt="2024-03-12T14:41:25.418" v="414" actId="1076"/>
          <ac:picMkLst>
            <pc:docMk/>
            <pc:sldMk cId="1840627170" sldId="265"/>
            <ac:picMk id="2054" creationId="{5F2D0250-3D53-B89E-5C3C-C89F5D9DAA5C}"/>
          </ac:picMkLst>
        </pc:picChg>
        <pc:picChg chg="add del mod">
          <ac:chgData name="Amie Costello" userId="bbece098-e16f-4997-9855-93c8ecef19f7" providerId="ADAL" clId="{039578B8-581A-4F94-B69D-B1A80F4F08EF}" dt="2024-03-12T14:41:15.948" v="411" actId="478"/>
          <ac:picMkLst>
            <pc:docMk/>
            <pc:sldMk cId="1840627170" sldId="265"/>
            <ac:picMk id="5132" creationId="{824FF672-B853-DAD9-BCC0-844D42688FBD}"/>
          </ac:picMkLst>
        </pc:picChg>
      </pc:sldChg>
      <pc:sldChg chg="addSp delSp modSp mod modTransition">
        <pc:chgData name="Amie Costello" userId="bbece098-e16f-4997-9855-93c8ecef19f7" providerId="ADAL" clId="{039578B8-581A-4F94-B69D-B1A80F4F08EF}" dt="2024-03-19T12:08:08.319" v="1151" actId="478"/>
        <pc:sldMkLst>
          <pc:docMk/>
          <pc:sldMk cId="2159323507" sldId="266"/>
        </pc:sldMkLst>
        <pc:spChg chg="mod">
          <ac:chgData name="Amie Costello" userId="bbece098-e16f-4997-9855-93c8ecef19f7" providerId="ADAL" clId="{039578B8-581A-4F94-B69D-B1A80F4F08EF}" dt="2024-03-18T23:08:16.796" v="1034" actId="113"/>
          <ac:spMkLst>
            <pc:docMk/>
            <pc:sldMk cId="2159323507" sldId="266"/>
            <ac:spMk id="8" creationId="{C9006F39-5654-078F-F93D-444F7D26AA6D}"/>
          </ac:spMkLst>
        </pc:spChg>
        <pc:spChg chg="mod">
          <ac:chgData name="Amie Costello" userId="bbece098-e16f-4997-9855-93c8ecef19f7" providerId="ADAL" clId="{039578B8-581A-4F94-B69D-B1A80F4F08EF}" dt="2024-03-12T14:02:11.097" v="142" actId="1076"/>
          <ac:spMkLst>
            <pc:docMk/>
            <pc:sldMk cId="2159323507" sldId="266"/>
            <ac:spMk id="9" creationId="{7107C59A-810E-EFD3-3BA3-1570A029CECB}"/>
          </ac:spMkLst>
        </pc:spChg>
        <pc:picChg chg="add mod">
          <ac:chgData name="Amie Costello" userId="bbece098-e16f-4997-9855-93c8ecef19f7" providerId="ADAL" clId="{039578B8-581A-4F94-B69D-B1A80F4F08EF}" dt="2024-03-18T23:08:52.781" v="1043" actId="1076"/>
          <ac:picMkLst>
            <pc:docMk/>
            <pc:sldMk cId="2159323507" sldId="266"/>
            <ac:picMk id="2" creationId="{77108DD8-7BED-395A-CC3A-069CBD317780}"/>
          </ac:picMkLst>
        </pc:picChg>
        <pc:picChg chg="add mod">
          <ac:chgData name="Amie Costello" userId="bbece098-e16f-4997-9855-93c8ecef19f7" providerId="ADAL" clId="{039578B8-581A-4F94-B69D-B1A80F4F08EF}" dt="2024-03-18T23:18:12.905" v="1141" actId="1076"/>
          <ac:picMkLst>
            <pc:docMk/>
            <pc:sldMk cId="2159323507" sldId="266"/>
            <ac:picMk id="3" creationId="{71F239ED-632E-F6A1-0350-A1F37D293C19}"/>
          </ac:picMkLst>
        </pc:picChg>
        <pc:picChg chg="add del mod">
          <ac:chgData name="Amie Costello" userId="bbece098-e16f-4997-9855-93c8ecef19f7" providerId="ADAL" clId="{039578B8-581A-4F94-B69D-B1A80F4F08EF}" dt="2024-03-19T12:08:03.402" v="1147" actId="478"/>
          <ac:picMkLst>
            <pc:docMk/>
            <pc:sldMk cId="2159323507" sldId="266"/>
            <ac:picMk id="4" creationId="{44FC038B-C65C-CDF6-2EC0-B8687BBF81B1}"/>
          </ac:picMkLst>
        </pc:picChg>
        <pc:picChg chg="add del mod">
          <ac:chgData name="Amie Costello" userId="bbece098-e16f-4997-9855-93c8ecef19f7" providerId="ADAL" clId="{039578B8-581A-4F94-B69D-B1A80F4F08EF}" dt="2024-03-19T12:08:02.330" v="1146" actId="478"/>
          <ac:picMkLst>
            <pc:docMk/>
            <pc:sldMk cId="2159323507" sldId="266"/>
            <ac:picMk id="5" creationId="{C6AEFB5E-B6C7-C27F-56B9-EFE9EAA94D48}"/>
          </ac:picMkLst>
        </pc:picChg>
        <pc:picChg chg="add del mod">
          <ac:chgData name="Amie Costello" userId="bbece098-e16f-4997-9855-93c8ecef19f7" providerId="ADAL" clId="{039578B8-581A-4F94-B69D-B1A80F4F08EF}" dt="2024-03-19T12:08:04.844" v="1148" actId="478"/>
          <ac:picMkLst>
            <pc:docMk/>
            <pc:sldMk cId="2159323507" sldId="266"/>
            <ac:picMk id="6" creationId="{FC9A5E5A-BD35-7BA4-FFB7-4FB677F43ADB}"/>
          </ac:picMkLst>
        </pc:picChg>
        <pc:picChg chg="add del mod">
          <ac:chgData name="Amie Costello" userId="bbece098-e16f-4997-9855-93c8ecef19f7" providerId="ADAL" clId="{039578B8-581A-4F94-B69D-B1A80F4F08EF}" dt="2024-03-19T12:08:05.666" v="1149" actId="478"/>
          <ac:picMkLst>
            <pc:docMk/>
            <pc:sldMk cId="2159323507" sldId="266"/>
            <ac:picMk id="7" creationId="{FEAF5837-3DD0-4A90-8536-24CA76AD009E}"/>
          </ac:picMkLst>
        </pc:picChg>
        <pc:picChg chg="add mod">
          <ac:chgData name="Amie Costello" userId="bbece098-e16f-4997-9855-93c8ecef19f7" providerId="ADAL" clId="{039578B8-581A-4F94-B69D-B1A80F4F08EF}" dt="2024-03-18T23:08:33.669" v="1039" actId="1076"/>
          <ac:picMkLst>
            <pc:docMk/>
            <pc:sldMk cId="2159323507" sldId="266"/>
            <ac:picMk id="4098" creationId="{3FB87F62-AD93-50B5-F440-DEB7FC643A34}"/>
          </ac:picMkLst>
        </pc:picChg>
        <pc:picChg chg="add del mod">
          <ac:chgData name="Amie Costello" userId="bbece098-e16f-4997-9855-93c8ecef19f7" providerId="ADAL" clId="{039578B8-581A-4F94-B69D-B1A80F4F08EF}" dt="2024-03-19T12:08:08.319" v="1151" actId="478"/>
          <ac:picMkLst>
            <pc:docMk/>
            <pc:sldMk cId="2159323507" sldId="266"/>
            <ac:picMk id="4100" creationId="{5B35EBCE-E252-285A-6170-2222E0A648C8}"/>
          </ac:picMkLst>
        </pc:picChg>
        <pc:picChg chg="add del mod">
          <ac:chgData name="Amie Costello" userId="bbece098-e16f-4997-9855-93c8ecef19f7" providerId="ADAL" clId="{039578B8-581A-4F94-B69D-B1A80F4F08EF}" dt="2024-03-12T14:10:41.681" v="287" actId="478"/>
          <ac:picMkLst>
            <pc:docMk/>
            <pc:sldMk cId="2159323507" sldId="266"/>
            <ac:picMk id="4102" creationId="{60E6C81F-5A68-3B99-4BAF-A16E37EB86C1}"/>
          </ac:picMkLst>
        </pc:picChg>
        <pc:picChg chg="add mod">
          <ac:chgData name="Amie Costello" userId="bbece098-e16f-4997-9855-93c8ecef19f7" providerId="ADAL" clId="{039578B8-581A-4F94-B69D-B1A80F4F08EF}" dt="2024-03-18T23:08:50.379" v="1042" actId="1076"/>
          <ac:picMkLst>
            <pc:docMk/>
            <pc:sldMk cId="2159323507" sldId="266"/>
            <ac:picMk id="4104" creationId="{F0B1037C-D1BC-F610-5FB1-7BF66BCEFC19}"/>
          </ac:picMkLst>
        </pc:picChg>
      </pc:sldChg>
      <pc:sldChg chg="addSp delSp modSp mod modTransition">
        <pc:chgData name="Amie Costello" userId="bbece098-e16f-4997-9855-93c8ecef19f7" providerId="ADAL" clId="{039578B8-581A-4F94-B69D-B1A80F4F08EF}" dt="2024-03-18T23:18:01.147" v="1139" actId="1076"/>
        <pc:sldMkLst>
          <pc:docMk/>
          <pc:sldMk cId="1277252253" sldId="267"/>
        </pc:sldMkLst>
        <pc:spChg chg="add del mod">
          <ac:chgData name="Amie Costello" userId="bbece098-e16f-4997-9855-93c8ecef19f7" providerId="ADAL" clId="{039578B8-581A-4F94-B69D-B1A80F4F08EF}" dt="2024-03-18T23:12:09.090" v="1083" actId="478"/>
          <ac:spMkLst>
            <pc:docMk/>
            <pc:sldMk cId="1277252253" sldId="267"/>
            <ac:spMk id="2" creationId="{64BF7F5C-F03D-79A7-59B0-586DC1D3FD00}"/>
          </ac:spMkLst>
        </pc:spChg>
        <pc:spChg chg="add">
          <ac:chgData name="Amie Costello" userId="bbece098-e16f-4997-9855-93c8ecef19f7" providerId="ADAL" clId="{039578B8-581A-4F94-B69D-B1A80F4F08EF}" dt="2024-03-18T23:04:09.115" v="997"/>
          <ac:spMkLst>
            <pc:docMk/>
            <pc:sldMk cId="1277252253" sldId="267"/>
            <ac:spMk id="3" creationId="{744A79D2-363B-D5E5-9B1A-A263BB3E75EE}"/>
          </ac:spMkLst>
        </pc:spChg>
        <pc:spChg chg="add del mod">
          <ac:chgData name="Amie Costello" userId="bbece098-e16f-4997-9855-93c8ecef19f7" providerId="ADAL" clId="{039578B8-581A-4F94-B69D-B1A80F4F08EF}" dt="2024-03-18T23:12:13.888" v="1085" actId="478"/>
          <ac:spMkLst>
            <pc:docMk/>
            <pc:sldMk cId="1277252253" sldId="267"/>
            <ac:spMk id="6" creationId="{A08A2C1D-3800-6B0B-0EA8-7E53369218D8}"/>
          </ac:spMkLst>
        </pc:spChg>
        <pc:spChg chg="add mod">
          <ac:chgData name="Amie Costello" userId="bbece098-e16f-4997-9855-93c8ecef19f7" providerId="ADAL" clId="{039578B8-581A-4F94-B69D-B1A80F4F08EF}" dt="2024-03-18T23:17:22.213" v="1126" actId="1076"/>
          <ac:spMkLst>
            <pc:docMk/>
            <pc:sldMk cId="1277252253" sldId="267"/>
            <ac:spMk id="7" creationId="{3738FD17-5019-8E87-DAAF-056E9B41E33E}"/>
          </ac:spMkLst>
        </pc:spChg>
        <pc:spChg chg="del">
          <ac:chgData name="Amie Costello" userId="bbece098-e16f-4997-9855-93c8ecef19f7" providerId="ADAL" clId="{039578B8-581A-4F94-B69D-B1A80F4F08EF}" dt="2024-03-12T14:09:23.399" v="272" actId="478"/>
          <ac:spMkLst>
            <pc:docMk/>
            <pc:sldMk cId="1277252253" sldId="267"/>
            <ac:spMk id="8" creationId="{C9006F39-5654-078F-F93D-444F7D26AA6D}"/>
          </ac:spMkLst>
        </pc:spChg>
        <pc:spChg chg="del">
          <ac:chgData name="Amie Costello" userId="bbece098-e16f-4997-9855-93c8ecef19f7" providerId="ADAL" clId="{039578B8-581A-4F94-B69D-B1A80F4F08EF}" dt="2024-03-12T14:08:25.785" v="240" actId="478"/>
          <ac:spMkLst>
            <pc:docMk/>
            <pc:sldMk cId="1277252253" sldId="267"/>
            <ac:spMk id="9" creationId="{7107C59A-810E-EFD3-3BA3-1570A029CECB}"/>
          </ac:spMkLst>
        </pc:spChg>
        <pc:picChg chg="add del mod">
          <ac:chgData name="Amie Costello" userId="bbece098-e16f-4997-9855-93c8ecef19f7" providerId="ADAL" clId="{039578B8-581A-4F94-B69D-B1A80F4F08EF}" dt="2024-03-12T15:02:30.278" v="569" actId="478"/>
          <ac:picMkLst>
            <pc:docMk/>
            <pc:sldMk cId="1277252253" sldId="267"/>
            <ac:picMk id="3" creationId="{B5AF3C95-571D-8F09-15B9-FE0E041002E7}"/>
          </ac:picMkLst>
        </pc:picChg>
        <pc:picChg chg="add mod">
          <ac:chgData name="Amie Costello" userId="bbece098-e16f-4997-9855-93c8ecef19f7" providerId="ADAL" clId="{039578B8-581A-4F94-B69D-B1A80F4F08EF}" dt="2024-03-18T23:17:55.778" v="1137" actId="1076"/>
          <ac:picMkLst>
            <pc:docMk/>
            <pc:sldMk cId="1277252253" sldId="267"/>
            <ac:picMk id="4" creationId="{866533B8-DD8B-E8D5-6B54-F95A31E54834}"/>
          </ac:picMkLst>
        </pc:picChg>
        <pc:picChg chg="add del">
          <ac:chgData name="Amie Costello" userId="bbece098-e16f-4997-9855-93c8ecef19f7" providerId="ADAL" clId="{039578B8-581A-4F94-B69D-B1A80F4F08EF}" dt="2024-03-12T14:21:31.465" v="376" actId="478"/>
          <ac:picMkLst>
            <pc:docMk/>
            <pc:sldMk cId="1277252253" sldId="267"/>
            <ac:picMk id="3074" creationId="{CC5C586F-43C4-4DB8-A74E-F6945DDD1E46}"/>
          </ac:picMkLst>
        </pc:picChg>
        <pc:picChg chg="add del mod">
          <ac:chgData name="Amie Costello" userId="bbece098-e16f-4997-9855-93c8ecef19f7" providerId="ADAL" clId="{039578B8-581A-4F94-B69D-B1A80F4F08EF}" dt="2024-03-15T14:43:44.153" v="878" actId="478"/>
          <ac:picMkLst>
            <pc:docMk/>
            <pc:sldMk cId="1277252253" sldId="267"/>
            <ac:picMk id="3076" creationId="{96527877-7D81-764C-C118-75AAA52D7533}"/>
          </ac:picMkLst>
        </pc:picChg>
        <pc:picChg chg="add mod">
          <ac:chgData name="Amie Costello" userId="bbece098-e16f-4997-9855-93c8ecef19f7" providerId="ADAL" clId="{039578B8-581A-4F94-B69D-B1A80F4F08EF}" dt="2024-03-18T23:18:01.147" v="1139" actId="1076"/>
          <ac:picMkLst>
            <pc:docMk/>
            <pc:sldMk cId="1277252253" sldId="267"/>
            <ac:picMk id="3078" creationId="{B70E398F-9209-B052-16BE-FFC001C56405}"/>
          </ac:picMkLst>
        </pc:picChg>
        <pc:picChg chg="add mod">
          <ac:chgData name="Amie Costello" userId="bbece098-e16f-4997-9855-93c8ecef19f7" providerId="ADAL" clId="{039578B8-581A-4F94-B69D-B1A80F4F08EF}" dt="2024-03-18T23:17:57.356" v="1138" actId="1076"/>
          <ac:picMkLst>
            <pc:docMk/>
            <pc:sldMk cId="1277252253" sldId="267"/>
            <ac:picMk id="3080" creationId="{C1C2E3A1-A098-AE01-6DDE-6BCA7F7517AE}"/>
          </ac:picMkLst>
        </pc:picChg>
        <pc:picChg chg="add del mod">
          <ac:chgData name="Amie Costello" userId="bbece098-e16f-4997-9855-93c8ecef19f7" providerId="ADAL" clId="{039578B8-581A-4F94-B69D-B1A80F4F08EF}" dt="2024-03-12T15:24:37.978" v="578" actId="478"/>
          <ac:picMkLst>
            <pc:docMk/>
            <pc:sldMk cId="1277252253" sldId="267"/>
            <ac:picMk id="3082" creationId="{0016D4CA-E8EE-D2E7-949A-54E587425310}"/>
          </ac:picMkLst>
        </pc:picChg>
        <pc:picChg chg="add del mod">
          <ac:chgData name="Amie Costello" userId="bbece098-e16f-4997-9855-93c8ecef19f7" providerId="ADAL" clId="{039578B8-581A-4F94-B69D-B1A80F4F08EF}" dt="2024-03-12T15:24:42.068" v="581" actId="478"/>
          <ac:picMkLst>
            <pc:docMk/>
            <pc:sldMk cId="1277252253" sldId="267"/>
            <ac:picMk id="3084" creationId="{C667185B-F5A3-83CD-F911-11CB1AFA3481}"/>
          </ac:picMkLst>
        </pc:picChg>
        <pc:picChg chg="add del mod">
          <ac:chgData name="Amie Costello" userId="bbece098-e16f-4997-9855-93c8ecef19f7" providerId="ADAL" clId="{039578B8-581A-4F94-B69D-B1A80F4F08EF}" dt="2024-03-18T23:04:00.423" v="996" actId="478"/>
          <ac:picMkLst>
            <pc:docMk/>
            <pc:sldMk cId="1277252253" sldId="267"/>
            <ac:picMk id="3086" creationId="{0E434299-EAFE-C467-4B85-804C52DE3673}"/>
          </ac:picMkLst>
        </pc:picChg>
        <pc:picChg chg="add mod">
          <ac:chgData name="Amie Costello" userId="bbece098-e16f-4997-9855-93c8ecef19f7" providerId="ADAL" clId="{039578B8-581A-4F94-B69D-B1A80F4F08EF}" dt="2024-03-18T23:17:46.272" v="1133" actId="1076"/>
          <ac:picMkLst>
            <pc:docMk/>
            <pc:sldMk cId="1277252253" sldId="267"/>
            <ac:picMk id="5166" creationId="{C2EDA388-94C6-94EC-C0CF-2A7E966323DC}"/>
          </ac:picMkLst>
        </pc:picChg>
      </pc:sldChg>
      <pc:sldChg chg="addSp delSp modSp new mod modTransition">
        <pc:chgData name="Amie Costello" userId="bbece098-e16f-4997-9855-93c8ecef19f7" providerId="ADAL" clId="{039578B8-581A-4F94-B69D-B1A80F4F08EF}" dt="2024-03-18T23:19:39.423" v="1143" actId="1076"/>
        <pc:sldMkLst>
          <pc:docMk/>
          <pc:sldMk cId="603017966" sldId="268"/>
        </pc:sldMkLst>
        <pc:spChg chg="del">
          <ac:chgData name="Amie Costello" userId="bbece098-e16f-4997-9855-93c8ecef19f7" providerId="ADAL" clId="{039578B8-581A-4F94-B69D-B1A80F4F08EF}" dt="2024-03-12T14:09:29.540" v="274" actId="478"/>
          <ac:spMkLst>
            <pc:docMk/>
            <pc:sldMk cId="603017966" sldId="268"/>
            <ac:spMk id="2" creationId="{CBB154E7-8399-62E5-1526-259894552E8E}"/>
          </ac:spMkLst>
        </pc:spChg>
        <pc:spChg chg="add del mod">
          <ac:chgData name="Amie Costello" userId="bbece098-e16f-4997-9855-93c8ecef19f7" providerId="ADAL" clId="{039578B8-581A-4F94-B69D-B1A80F4F08EF}" dt="2024-03-12T14:13:35.642" v="307" actId="478"/>
          <ac:spMkLst>
            <pc:docMk/>
            <pc:sldMk cId="603017966" sldId="268"/>
            <ac:spMk id="3" creationId="{A1B21727-724E-5875-894A-2A5BB713EF01}"/>
          </ac:spMkLst>
        </pc:spChg>
        <pc:spChg chg="add del mod">
          <ac:chgData name="Amie Costello" userId="bbece098-e16f-4997-9855-93c8ecef19f7" providerId="ADAL" clId="{039578B8-581A-4F94-B69D-B1A80F4F08EF}" dt="2024-03-18T23:16:20.331" v="1109" actId="478"/>
          <ac:spMkLst>
            <pc:docMk/>
            <pc:sldMk cId="603017966" sldId="268"/>
            <ac:spMk id="4" creationId="{4754F11E-D8DC-90B9-CD9A-203545A2D9E8}"/>
          </ac:spMkLst>
        </pc:spChg>
        <pc:spChg chg="add">
          <ac:chgData name="Amie Costello" userId="bbece098-e16f-4997-9855-93c8ecef19f7" providerId="ADAL" clId="{039578B8-581A-4F94-B69D-B1A80F4F08EF}" dt="2024-03-12T14:14:44.904" v="318"/>
          <ac:spMkLst>
            <pc:docMk/>
            <pc:sldMk cId="603017966" sldId="268"/>
            <ac:spMk id="5" creationId="{F0658018-5BF0-E57D-5778-97A54400A04A}"/>
          </ac:spMkLst>
        </pc:spChg>
        <pc:spChg chg="add mod">
          <ac:chgData name="Amie Costello" userId="bbece098-e16f-4997-9855-93c8ecef19f7" providerId="ADAL" clId="{039578B8-581A-4F94-B69D-B1A80F4F08EF}" dt="2024-03-12T14:15:41.404" v="323"/>
          <ac:spMkLst>
            <pc:docMk/>
            <pc:sldMk cId="603017966" sldId="268"/>
            <ac:spMk id="6" creationId="{7D6D08C5-2781-FD16-3D85-D6607D593DCA}"/>
          </ac:spMkLst>
        </pc:spChg>
        <pc:spChg chg="add del mod">
          <ac:chgData name="Amie Costello" userId="bbece098-e16f-4997-9855-93c8ecef19f7" providerId="ADAL" clId="{039578B8-581A-4F94-B69D-B1A80F4F08EF}" dt="2024-03-18T23:16:24.897" v="1110" actId="478"/>
          <ac:spMkLst>
            <pc:docMk/>
            <pc:sldMk cId="603017966" sldId="268"/>
            <ac:spMk id="8" creationId="{39C76F55-901A-6C45-7AAF-917AE2332169}"/>
          </ac:spMkLst>
        </pc:spChg>
        <pc:spChg chg="add mod">
          <ac:chgData name="Amie Costello" userId="bbece098-e16f-4997-9855-93c8ecef19f7" providerId="ADAL" clId="{039578B8-581A-4F94-B69D-B1A80F4F08EF}" dt="2024-03-18T23:17:19.304" v="1125" actId="13926"/>
          <ac:spMkLst>
            <pc:docMk/>
            <pc:sldMk cId="603017966" sldId="268"/>
            <ac:spMk id="9" creationId="{DFE76E6E-2FDF-E4C2-63DC-7A7C19D7B1C5}"/>
          </ac:spMkLst>
        </pc:spChg>
        <pc:picChg chg="add mod modCrop">
          <ac:chgData name="Amie Costello" userId="bbece098-e16f-4997-9855-93c8ecef19f7" providerId="ADAL" clId="{039578B8-581A-4F94-B69D-B1A80F4F08EF}" dt="2024-03-18T23:09:55.834" v="1060" actId="1076"/>
          <ac:picMkLst>
            <pc:docMk/>
            <pc:sldMk cId="603017966" sldId="268"/>
            <ac:picMk id="3" creationId="{3D1C7CD8-C4DB-D2EE-033B-AE6CB18AA5CA}"/>
          </ac:picMkLst>
        </pc:picChg>
        <pc:picChg chg="add del mod">
          <ac:chgData name="Amie Costello" userId="bbece098-e16f-4997-9855-93c8ecef19f7" providerId="ADAL" clId="{039578B8-581A-4F94-B69D-B1A80F4F08EF}" dt="2024-03-15T14:10:58.807" v="685" actId="478"/>
          <ac:picMkLst>
            <pc:docMk/>
            <pc:sldMk cId="603017966" sldId="268"/>
            <ac:picMk id="2050" creationId="{9DCD6C76-BBD5-12CA-93EF-8664EE827E89}"/>
          </ac:picMkLst>
        </pc:picChg>
        <pc:picChg chg="add del mod">
          <ac:chgData name="Amie Costello" userId="bbece098-e16f-4997-9855-93c8ecef19f7" providerId="ADAL" clId="{039578B8-581A-4F94-B69D-B1A80F4F08EF}" dt="2024-03-15T14:11:15.007" v="689" actId="478"/>
          <ac:picMkLst>
            <pc:docMk/>
            <pc:sldMk cId="603017966" sldId="268"/>
            <ac:picMk id="2052" creationId="{ED7A7924-4054-E206-4218-8CD3A1A0E256}"/>
          </ac:picMkLst>
        </pc:picChg>
        <pc:picChg chg="add del">
          <ac:chgData name="Amie Costello" userId="bbece098-e16f-4997-9855-93c8ecef19f7" providerId="ADAL" clId="{039578B8-581A-4F94-B69D-B1A80F4F08EF}" dt="2024-03-15T14:11:24.113" v="691" actId="478"/>
          <ac:picMkLst>
            <pc:docMk/>
            <pc:sldMk cId="603017966" sldId="268"/>
            <ac:picMk id="2054" creationId="{2C284258-63BB-0C52-0EC2-8229E3F32CF4}"/>
          </ac:picMkLst>
        </pc:picChg>
        <pc:picChg chg="add del mod">
          <ac:chgData name="Amie Costello" userId="bbece098-e16f-4997-9855-93c8ecef19f7" providerId="ADAL" clId="{039578B8-581A-4F94-B69D-B1A80F4F08EF}" dt="2024-03-15T14:12:18.183" v="694" actId="478"/>
          <ac:picMkLst>
            <pc:docMk/>
            <pc:sldMk cId="603017966" sldId="268"/>
            <ac:picMk id="2056" creationId="{9EEC98C8-87A8-32F9-AD67-A1900563791B}"/>
          </ac:picMkLst>
        </pc:picChg>
        <pc:picChg chg="add mod">
          <ac:chgData name="Amie Costello" userId="bbece098-e16f-4997-9855-93c8ecef19f7" providerId="ADAL" clId="{039578B8-581A-4F94-B69D-B1A80F4F08EF}" dt="2024-03-18T23:13:24.269" v="1106" actId="1076"/>
          <ac:picMkLst>
            <pc:docMk/>
            <pc:sldMk cId="603017966" sldId="268"/>
            <ac:picMk id="2058" creationId="{30E509E2-5FF8-8795-9B2E-5ABBC4FA1144}"/>
          </ac:picMkLst>
        </pc:picChg>
        <pc:picChg chg="add mod">
          <ac:chgData name="Amie Costello" userId="bbece098-e16f-4997-9855-93c8ecef19f7" providerId="ADAL" clId="{039578B8-581A-4F94-B69D-B1A80F4F08EF}" dt="2024-03-18T23:19:20.254" v="1142" actId="1076"/>
          <ac:picMkLst>
            <pc:docMk/>
            <pc:sldMk cId="603017966" sldId="268"/>
            <ac:picMk id="2060" creationId="{17490AA4-F5A8-6D47-8DA9-735DC6D53476}"/>
          </ac:picMkLst>
        </pc:picChg>
        <pc:picChg chg="add del mod">
          <ac:chgData name="Amie Costello" userId="bbece098-e16f-4997-9855-93c8ecef19f7" providerId="ADAL" clId="{039578B8-581A-4F94-B69D-B1A80F4F08EF}" dt="2024-03-12T14:16:12.321" v="334" actId="478"/>
          <ac:picMkLst>
            <pc:docMk/>
            <pc:sldMk cId="603017966" sldId="268"/>
            <ac:picMk id="5122" creationId="{7BE50CC3-9A28-8B67-82B8-36B9AF9BDA8A}"/>
          </ac:picMkLst>
        </pc:picChg>
        <pc:picChg chg="add del">
          <ac:chgData name="Amie Costello" userId="bbece098-e16f-4997-9855-93c8ecef19f7" providerId="ADAL" clId="{039578B8-581A-4F94-B69D-B1A80F4F08EF}" dt="2024-03-12T14:03:17.382" v="152" actId="478"/>
          <ac:picMkLst>
            <pc:docMk/>
            <pc:sldMk cId="603017966" sldId="268"/>
            <ac:picMk id="5124" creationId="{F51C3D6B-B16D-F200-B030-31B6ACD2C2C9}"/>
          </ac:picMkLst>
        </pc:picChg>
        <pc:picChg chg="add del mod">
          <ac:chgData name="Amie Costello" userId="bbece098-e16f-4997-9855-93c8ecef19f7" providerId="ADAL" clId="{039578B8-581A-4F94-B69D-B1A80F4F08EF}" dt="2024-03-15T14:05:44.923" v="680" actId="478"/>
          <ac:picMkLst>
            <pc:docMk/>
            <pc:sldMk cId="603017966" sldId="268"/>
            <ac:picMk id="5126" creationId="{ABC1BB5B-B18F-7724-C5C3-EBEAB36F7B74}"/>
          </ac:picMkLst>
        </pc:picChg>
        <pc:picChg chg="add del mod">
          <ac:chgData name="Amie Costello" userId="bbece098-e16f-4997-9855-93c8ecef19f7" providerId="ADAL" clId="{039578B8-581A-4F94-B69D-B1A80F4F08EF}" dt="2024-03-12T14:14:11.766" v="314" actId="478"/>
          <ac:picMkLst>
            <pc:docMk/>
            <pc:sldMk cId="603017966" sldId="268"/>
            <ac:picMk id="5128" creationId="{F4753C84-E4BB-D5A2-E1B4-E1AED3AC76F6}"/>
          </ac:picMkLst>
        </pc:picChg>
        <pc:picChg chg="add del mod">
          <ac:chgData name="Amie Costello" userId="bbece098-e16f-4997-9855-93c8ecef19f7" providerId="ADAL" clId="{039578B8-581A-4F94-B69D-B1A80F4F08EF}" dt="2024-03-12T14:17:15.203" v="342" actId="478"/>
          <ac:picMkLst>
            <pc:docMk/>
            <pc:sldMk cId="603017966" sldId="268"/>
            <ac:picMk id="5130" creationId="{3E431A6C-D9D4-E33C-35E9-E4AF4DEF2281}"/>
          </ac:picMkLst>
        </pc:picChg>
        <pc:picChg chg="add del mod">
          <ac:chgData name="Amie Costello" userId="bbece098-e16f-4997-9855-93c8ecef19f7" providerId="ADAL" clId="{039578B8-581A-4F94-B69D-B1A80F4F08EF}" dt="2024-03-12T14:39:41.703" v="382" actId="21"/>
          <ac:picMkLst>
            <pc:docMk/>
            <pc:sldMk cId="603017966" sldId="268"/>
            <ac:picMk id="5132" creationId="{824FF672-B853-DAD9-BCC0-844D42688FBD}"/>
          </ac:picMkLst>
        </pc:picChg>
        <pc:picChg chg="add del mod">
          <ac:chgData name="Amie Costello" userId="bbece098-e16f-4997-9855-93c8ecef19f7" providerId="ADAL" clId="{039578B8-581A-4F94-B69D-B1A80F4F08EF}" dt="2024-03-12T14:19:13.970" v="358" actId="478"/>
          <ac:picMkLst>
            <pc:docMk/>
            <pc:sldMk cId="603017966" sldId="268"/>
            <ac:picMk id="5134" creationId="{3E65EF11-3E4C-5A57-F967-4957AF837147}"/>
          </ac:picMkLst>
        </pc:picChg>
        <pc:picChg chg="add del mod">
          <ac:chgData name="Amie Costello" userId="bbece098-e16f-4997-9855-93c8ecef19f7" providerId="ADAL" clId="{039578B8-581A-4F94-B69D-B1A80F4F08EF}" dt="2024-03-12T14:11:19.772" v="295" actId="21"/>
          <ac:picMkLst>
            <pc:docMk/>
            <pc:sldMk cId="603017966" sldId="268"/>
            <ac:picMk id="5136" creationId="{B6BEAE1B-75A8-0812-98BC-90B74CFEED65}"/>
          </ac:picMkLst>
        </pc:picChg>
        <pc:picChg chg="add del mod">
          <ac:chgData name="Amie Costello" userId="bbece098-e16f-4997-9855-93c8ecef19f7" providerId="ADAL" clId="{039578B8-581A-4F94-B69D-B1A80F4F08EF}" dt="2024-03-12T14:12:23.759" v="300" actId="478"/>
          <ac:picMkLst>
            <pc:docMk/>
            <pc:sldMk cId="603017966" sldId="268"/>
            <ac:picMk id="5138" creationId="{ABB757CE-7A04-FF8B-A22F-4359374A70DC}"/>
          </ac:picMkLst>
        </pc:picChg>
        <pc:picChg chg="add del mod">
          <ac:chgData name="Amie Costello" userId="bbece098-e16f-4997-9855-93c8ecef19f7" providerId="ADAL" clId="{039578B8-581A-4F94-B69D-B1A80F4F08EF}" dt="2024-03-12T14:48:23.555" v="448" actId="21"/>
          <ac:picMkLst>
            <pc:docMk/>
            <pc:sldMk cId="603017966" sldId="268"/>
            <ac:picMk id="5140" creationId="{66B9D8F6-A2FB-9DF8-8945-67DB1304229A}"/>
          </ac:picMkLst>
        </pc:picChg>
        <pc:picChg chg="add mod">
          <ac:chgData name="Amie Costello" userId="bbece098-e16f-4997-9855-93c8ecef19f7" providerId="ADAL" clId="{039578B8-581A-4F94-B69D-B1A80F4F08EF}" dt="2024-03-18T23:19:39.423" v="1143" actId="1076"/>
          <ac:picMkLst>
            <pc:docMk/>
            <pc:sldMk cId="603017966" sldId="268"/>
            <ac:picMk id="5142" creationId="{CA271F9B-51D5-3F07-7F99-51FF9BAAAAD5}"/>
          </ac:picMkLst>
        </pc:picChg>
        <pc:picChg chg="add del mod">
          <ac:chgData name="Amie Costello" userId="bbece098-e16f-4997-9855-93c8ecef19f7" providerId="ADAL" clId="{039578B8-581A-4F94-B69D-B1A80F4F08EF}" dt="2024-03-12T15:26:24.228" v="589" actId="478"/>
          <ac:picMkLst>
            <pc:docMk/>
            <pc:sldMk cId="603017966" sldId="268"/>
            <ac:picMk id="5144" creationId="{DECC92E9-44DD-D03F-F649-B4F053F8780D}"/>
          </ac:picMkLst>
        </pc:picChg>
        <pc:picChg chg="add del mod">
          <ac:chgData name="Amie Costello" userId="bbece098-e16f-4997-9855-93c8ecef19f7" providerId="ADAL" clId="{039578B8-581A-4F94-B69D-B1A80F4F08EF}" dt="2024-03-12T14:13:35.642" v="307" actId="478"/>
          <ac:picMkLst>
            <pc:docMk/>
            <pc:sldMk cId="603017966" sldId="268"/>
            <ac:picMk id="5146" creationId="{05B7C1D2-3198-B1C3-94A8-7CEE96F0BA21}"/>
          </ac:picMkLst>
        </pc:picChg>
        <pc:picChg chg="add del mod">
          <ac:chgData name="Amie Costello" userId="bbece098-e16f-4997-9855-93c8ecef19f7" providerId="ADAL" clId="{039578B8-581A-4F94-B69D-B1A80F4F08EF}" dt="2024-03-12T14:51:29.628" v="462" actId="21"/>
          <ac:picMkLst>
            <pc:docMk/>
            <pc:sldMk cId="603017966" sldId="268"/>
            <ac:picMk id="5148" creationId="{CDF4AD80-D701-F783-6EEC-D39EAC7174A9}"/>
          </ac:picMkLst>
        </pc:picChg>
        <pc:picChg chg="add del mod">
          <ac:chgData name="Amie Costello" userId="bbece098-e16f-4997-9855-93c8ecef19f7" providerId="ADAL" clId="{039578B8-581A-4F94-B69D-B1A80F4F08EF}" dt="2024-03-12T15:29:30.090" v="615" actId="478"/>
          <ac:picMkLst>
            <pc:docMk/>
            <pc:sldMk cId="603017966" sldId="268"/>
            <ac:picMk id="5154" creationId="{15015D03-E0F8-E90E-D495-F27FCCE6BEDD}"/>
          </ac:picMkLst>
        </pc:picChg>
        <pc:picChg chg="add del">
          <ac:chgData name="Amie Costello" userId="bbece098-e16f-4997-9855-93c8ecef19f7" providerId="ADAL" clId="{039578B8-581A-4F94-B69D-B1A80F4F08EF}" dt="2024-03-12T14:16:43.550" v="337" actId="478"/>
          <ac:picMkLst>
            <pc:docMk/>
            <pc:sldMk cId="603017966" sldId="268"/>
            <ac:picMk id="5156" creationId="{56CDC9EF-8BFB-1651-DE14-9A5F34D7F64C}"/>
          </ac:picMkLst>
        </pc:picChg>
        <pc:picChg chg="add del mod">
          <ac:chgData name="Amie Costello" userId="bbece098-e16f-4997-9855-93c8ecef19f7" providerId="ADAL" clId="{039578B8-581A-4F94-B69D-B1A80F4F08EF}" dt="2024-03-12T14:16:53.203" v="340" actId="478"/>
          <ac:picMkLst>
            <pc:docMk/>
            <pc:sldMk cId="603017966" sldId="268"/>
            <ac:picMk id="5158" creationId="{77DBDCBB-450B-6C29-9679-28BAE95BA843}"/>
          </ac:picMkLst>
        </pc:picChg>
        <pc:picChg chg="add del mod">
          <ac:chgData name="Amie Costello" userId="bbece098-e16f-4997-9855-93c8ecef19f7" providerId="ADAL" clId="{039578B8-581A-4F94-B69D-B1A80F4F08EF}" dt="2024-03-12T14:49:03.912" v="454" actId="21"/>
          <ac:picMkLst>
            <pc:docMk/>
            <pc:sldMk cId="603017966" sldId="268"/>
            <ac:picMk id="5160" creationId="{68FBA84E-5943-3071-F749-B47EB9D74873}"/>
          </ac:picMkLst>
        </pc:picChg>
        <pc:picChg chg="add del mod">
          <ac:chgData name="Amie Costello" userId="bbece098-e16f-4997-9855-93c8ecef19f7" providerId="ADAL" clId="{039578B8-581A-4F94-B69D-B1A80F4F08EF}" dt="2024-03-12T14:18:02.672" v="351" actId="478"/>
          <ac:picMkLst>
            <pc:docMk/>
            <pc:sldMk cId="603017966" sldId="268"/>
            <ac:picMk id="5162" creationId="{1383E557-1C85-7FDE-EDCE-4BDDA85CF399}"/>
          </ac:picMkLst>
        </pc:picChg>
        <pc:picChg chg="add del mod">
          <ac:chgData name="Amie Costello" userId="bbece098-e16f-4997-9855-93c8ecef19f7" providerId="ADAL" clId="{039578B8-581A-4F94-B69D-B1A80F4F08EF}" dt="2024-03-12T14:18:37.195" v="354" actId="478"/>
          <ac:picMkLst>
            <pc:docMk/>
            <pc:sldMk cId="603017966" sldId="268"/>
            <ac:picMk id="5164" creationId="{7C9259B1-8D78-5C2B-A27D-E5BB77D9F014}"/>
          </ac:picMkLst>
        </pc:picChg>
        <pc:picChg chg="add del mod">
          <ac:chgData name="Amie Costello" userId="bbece098-e16f-4997-9855-93c8ecef19f7" providerId="ADAL" clId="{039578B8-581A-4F94-B69D-B1A80F4F08EF}" dt="2024-03-12T14:59:49.959" v="564" actId="21"/>
          <ac:picMkLst>
            <pc:docMk/>
            <pc:sldMk cId="603017966" sldId="268"/>
            <ac:picMk id="5166" creationId="{C2EDA388-94C6-94EC-C0CF-2A7E966323DC}"/>
          </ac:picMkLst>
        </pc:picChg>
        <pc:picChg chg="add del mod">
          <ac:chgData name="Amie Costello" userId="bbece098-e16f-4997-9855-93c8ecef19f7" providerId="ADAL" clId="{039578B8-581A-4F94-B69D-B1A80F4F08EF}" dt="2024-03-15T14:14:16.213" v="716" actId="478"/>
          <ac:picMkLst>
            <pc:docMk/>
            <pc:sldMk cId="603017966" sldId="268"/>
            <ac:picMk id="5168" creationId="{3983E534-8CC1-6103-3AC0-6CB4A4AC0401}"/>
          </ac:picMkLst>
        </pc:picChg>
        <pc:picChg chg="add mod">
          <ac:chgData name="Amie Costello" userId="bbece098-e16f-4997-9855-93c8ecef19f7" providerId="ADAL" clId="{039578B8-581A-4F94-B69D-B1A80F4F08EF}" dt="2024-03-18T23:13:11.453" v="1104" actId="1076"/>
          <ac:picMkLst>
            <pc:docMk/>
            <pc:sldMk cId="603017966" sldId="268"/>
            <ac:picMk id="5170" creationId="{61AD2B08-259F-1736-AAA6-719F53D21FD3}"/>
          </ac:picMkLst>
        </pc:picChg>
      </pc:sldChg>
      <pc:sldChg chg="delSp modSp add del">
        <pc:chgData name="Amie Costello" userId="bbece098-e16f-4997-9855-93c8ecef19f7" providerId="ADAL" clId="{039578B8-581A-4F94-B69D-B1A80F4F08EF}" dt="2024-03-12T14:57:19.597" v="540" actId="2696"/>
        <pc:sldMkLst>
          <pc:docMk/>
          <pc:sldMk cId="931331457" sldId="269"/>
        </pc:sldMkLst>
        <pc:picChg chg="del">
          <ac:chgData name="Amie Costello" userId="bbece098-e16f-4997-9855-93c8ecef19f7" providerId="ADAL" clId="{039578B8-581A-4F94-B69D-B1A80F4F08EF}" dt="2024-03-12T14:52:26.284" v="474" actId="21"/>
          <ac:picMkLst>
            <pc:docMk/>
            <pc:sldMk cId="931331457" sldId="269"/>
            <ac:picMk id="5144" creationId="{DECC92E9-44DD-D03F-F649-B4F053F8780D}"/>
          </ac:picMkLst>
        </pc:picChg>
        <pc:picChg chg="mod">
          <ac:chgData name="Amie Costello" userId="bbece098-e16f-4997-9855-93c8ecef19f7" providerId="ADAL" clId="{039578B8-581A-4F94-B69D-B1A80F4F08EF}" dt="2024-03-12T14:57:06.077" v="539" actId="1076"/>
          <ac:picMkLst>
            <pc:docMk/>
            <pc:sldMk cId="931331457" sldId="269"/>
            <ac:picMk id="5166" creationId="{C2EDA388-94C6-94EC-C0CF-2A7E966323DC}"/>
          </ac:picMkLst>
        </pc:picChg>
      </pc:sldChg>
      <pc:sldChg chg="add del">
        <pc:chgData name="Amie Costello" userId="bbece098-e16f-4997-9855-93c8ecef19f7" providerId="ADAL" clId="{039578B8-581A-4F94-B69D-B1A80F4F08EF}" dt="2024-03-12T14:57:24.045" v="541" actId="2696"/>
        <pc:sldMkLst>
          <pc:docMk/>
          <pc:sldMk cId="2119439117" sldId="270"/>
        </pc:sldMkLst>
      </pc:sldChg>
      <pc:sldChg chg="addSp delSp modSp add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385687650" sldId="271"/>
        </pc:sldMkLst>
        <pc:spChg chg="del mod">
          <ac:chgData name="Amie Costello" userId="bbece098-e16f-4997-9855-93c8ecef19f7" providerId="ADAL" clId="{039578B8-581A-4F94-B69D-B1A80F4F08EF}" dt="2024-03-18T23:11:38.851" v="1077" actId="478"/>
          <ac:spMkLst>
            <pc:docMk/>
            <pc:sldMk cId="385687650" sldId="271"/>
            <ac:spMk id="2" creationId="{88720D73-FDEA-0A69-D655-2599D47612F7}"/>
          </ac:spMkLst>
        </pc:spChg>
        <pc:spChg chg="add del mod">
          <ac:chgData name="Amie Costello" userId="bbece098-e16f-4997-9855-93c8ecef19f7" providerId="ADAL" clId="{039578B8-581A-4F94-B69D-B1A80F4F08EF}" dt="2024-03-18T23:11:46.879" v="1078" actId="478"/>
          <ac:spMkLst>
            <pc:docMk/>
            <pc:sldMk cId="385687650" sldId="271"/>
            <ac:spMk id="4" creationId="{3338A2BA-53BD-9957-5905-3AB55DA8CCC4}"/>
          </ac:spMkLst>
        </pc:spChg>
        <pc:spChg chg="add mod">
          <ac:chgData name="Amie Costello" userId="bbece098-e16f-4997-9855-93c8ecef19f7" providerId="ADAL" clId="{039578B8-581A-4F94-B69D-B1A80F4F08EF}" dt="2024-03-18T23:11:47.863" v="1079"/>
          <ac:spMkLst>
            <pc:docMk/>
            <pc:sldMk cId="385687650" sldId="271"/>
            <ac:spMk id="5" creationId="{5D6EB65F-1A07-AADF-2C71-6E37C90F691D}"/>
          </ac:spMkLst>
        </pc:spChg>
        <pc:picChg chg="del">
          <ac:chgData name="Amie Costello" userId="bbece098-e16f-4997-9855-93c8ecef19f7" providerId="ADAL" clId="{039578B8-581A-4F94-B69D-B1A80F4F08EF}" dt="2024-03-12T14:48:06.988" v="443" actId="478"/>
          <ac:picMkLst>
            <pc:docMk/>
            <pc:sldMk cId="385687650" sldId="271"/>
            <ac:picMk id="2050" creationId="{B9FC707F-4404-275F-A902-05FF502638DC}"/>
          </ac:picMkLst>
        </pc:picChg>
        <pc:picChg chg="add mod">
          <ac:chgData name="Amie Costello" userId="bbece098-e16f-4997-9855-93c8ecef19f7" providerId="ADAL" clId="{039578B8-581A-4F94-B69D-B1A80F4F08EF}" dt="2024-03-18T23:07:39.556" v="1030" actId="732"/>
          <ac:picMkLst>
            <pc:docMk/>
            <pc:sldMk cId="385687650" sldId="271"/>
            <ac:picMk id="7170" creationId="{EFF480FD-47ED-9D58-B6E7-DE0D20BB07AC}"/>
          </ac:picMkLst>
        </pc:picChg>
      </pc:sldChg>
      <pc:sldChg chg="addSp delSp modSp add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1320267954" sldId="272"/>
        </pc:sldMkLst>
        <pc:spChg chg="mod">
          <ac:chgData name="Amie Costello" userId="bbece098-e16f-4997-9855-93c8ecef19f7" providerId="ADAL" clId="{039578B8-581A-4F94-B69D-B1A80F4F08EF}" dt="2024-03-18T22:59:35.979" v="955" actId="20577"/>
          <ac:spMkLst>
            <pc:docMk/>
            <pc:sldMk cId="1320267954" sldId="272"/>
            <ac:spMk id="2" creationId="{88720D73-FDEA-0A69-D655-2599D47612F7}"/>
          </ac:spMkLst>
        </pc:spChg>
        <pc:spChg chg="add del mod">
          <ac:chgData name="Amie Costello" userId="bbece098-e16f-4997-9855-93c8ecef19f7" providerId="ADAL" clId="{039578B8-581A-4F94-B69D-B1A80F4F08EF}" dt="2024-03-12T14:46:50.998" v="427" actId="478"/>
          <ac:spMkLst>
            <pc:docMk/>
            <pc:sldMk cId="1320267954" sldId="272"/>
            <ac:spMk id="4" creationId="{37993186-411E-AB28-29D6-86971169F7B1}"/>
          </ac:spMkLst>
        </pc:spChg>
        <pc:picChg chg="add del mod">
          <ac:chgData name="Amie Costello" userId="bbece098-e16f-4997-9855-93c8ecef19f7" providerId="ADAL" clId="{039578B8-581A-4F94-B69D-B1A80F4F08EF}" dt="2024-03-12T14:45:03.497" v="423" actId="478"/>
          <ac:picMkLst>
            <pc:docMk/>
            <pc:sldMk cId="1320267954" sldId="272"/>
            <ac:picMk id="3" creationId="{9FBB7F51-C8FC-0994-3F6E-580776A71F7D}"/>
          </ac:picMkLst>
        </pc:picChg>
        <pc:picChg chg="del">
          <ac:chgData name="Amie Costello" userId="bbece098-e16f-4997-9855-93c8ecef19f7" providerId="ADAL" clId="{039578B8-581A-4F94-B69D-B1A80F4F08EF}" dt="2024-03-12T14:41:49.830" v="416" actId="478"/>
          <ac:picMkLst>
            <pc:docMk/>
            <pc:sldMk cId="1320267954" sldId="272"/>
            <ac:picMk id="2054" creationId="{5F2D0250-3D53-B89E-5C3C-C89F5D9DAA5C}"/>
          </ac:picMkLst>
        </pc:picChg>
        <pc:picChg chg="add mod">
          <ac:chgData name="Amie Costello" userId="bbece098-e16f-4997-9855-93c8ecef19f7" providerId="ADAL" clId="{039578B8-581A-4F94-B69D-B1A80F4F08EF}" dt="2024-03-12T14:48:28.315" v="450" actId="1076"/>
          <ac:picMkLst>
            <pc:docMk/>
            <pc:sldMk cId="1320267954" sldId="272"/>
            <ac:picMk id="5140" creationId="{66B9D8F6-A2FB-9DF8-8945-67DB1304229A}"/>
          </ac:picMkLst>
        </pc:picChg>
        <pc:picChg chg="add mod">
          <ac:chgData name="Amie Costello" userId="bbece098-e16f-4997-9855-93c8ecef19f7" providerId="ADAL" clId="{039578B8-581A-4F94-B69D-B1A80F4F08EF}" dt="2024-03-12T14:46:45.212" v="426"/>
          <ac:picMkLst>
            <pc:docMk/>
            <pc:sldMk cId="1320267954" sldId="272"/>
            <ac:picMk id="6146" creationId="{8810E2D6-8C2B-2A6A-9057-41EFBEB99F01}"/>
          </ac:picMkLst>
        </pc:picChg>
      </pc:sldChg>
      <pc:sldChg chg="addSp modSp add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1965719966" sldId="273"/>
        </pc:sldMkLst>
        <pc:spChg chg="mod">
          <ac:chgData name="Amie Costello" userId="bbece098-e16f-4997-9855-93c8ecef19f7" providerId="ADAL" clId="{039578B8-581A-4F94-B69D-B1A80F4F08EF}" dt="2024-03-18T23:00:24.213" v="964" actId="113"/>
          <ac:spMkLst>
            <pc:docMk/>
            <pc:sldMk cId="1965719966" sldId="273"/>
            <ac:spMk id="2" creationId="{88720D73-FDEA-0A69-D655-2599D47612F7}"/>
          </ac:spMkLst>
        </pc:spChg>
        <pc:picChg chg="add mod">
          <ac:chgData name="Amie Costello" userId="bbece098-e16f-4997-9855-93c8ecef19f7" providerId="ADAL" clId="{039578B8-581A-4F94-B69D-B1A80F4F08EF}" dt="2024-03-18T23:02:37.936" v="995" actId="14100"/>
          <ac:picMkLst>
            <pc:docMk/>
            <pc:sldMk cId="1965719966" sldId="273"/>
            <ac:picMk id="5160" creationId="{68FBA84E-5943-3071-F749-B47EB9D74873}"/>
          </ac:picMkLst>
        </pc:picChg>
      </pc:sldChg>
      <pc:sldChg chg="addSp delSp modSp add mod modTransition">
        <pc:chgData name="Amie Costello" userId="bbece098-e16f-4997-9855-93c8ecef19f7" providerId="ADAL" clId="{039578B8-581A-4F94-B69D-B1A80F4F08EF}" dt="2024-03-18T23:15:54.620" v="1108"/>
        <pc:sldMkLst>
          <pc:docMk/>
          <pc:sldMk cId="4116091499" sldId="274"/>
        </pc:sldMkLst>
        <pc:spChg chg="del mod">
          <ac:chgData name="Amie Costello" userId="bbece098-e16f-4997-9855-93c8ecef19f7" providerId="ADAL" clId="{039578B8-581A-4F94-B69D-B1A80F4F08EF}" dt="2024-03-18T23:11:55.556" v="1080" actId="478"/>
          <ac:spMkLst>
            <pc:docMk/>
            <pc:sldMk cId="4116091499" sldId="274"/>
            <ac:spMk id="2" creationId="{88720D73-FDEA-0A69-D655-2599D47612F7}"/>
          </ac:spMkLst>
        </pc:spChg>
        <pc:spChg chg="add del mod">
          <ac:chgData name="Amie Costello" userId="bbece098-e16f-4997-9855-93c8ecef19f7" providerId="ADAL" clId="{039578B8-581A-4F94-B69D-B1A80F4F08EF}" dt="2024-03-18T23:11:56.316" v="1081" actId="478"/>
          <ac:spMkLst>
            <pc:docMk/>
            <pc:sldMk cId="4116091499" sldId="274"/>
            <ac:spMk id="4" creationId="{4299D5F8-3D03-EB8D-14FC-17C2A71DCD5A}"/>
          </ac:spMkLst>
        </pc:spChg>
        <pc:spChg chg="add mod">
          <ac:chgData name="Amie Costello" userId="bbece098-e16f-4997-9855-93c8ecef19f7" providerId="ADAL" clId="{039578B8-581A-4F94-B69D-B1A80F4F08EF}" dt="2024-03-18T23:11:57.666" v="1082"/>
          <ac:spMkLst>
            <pc:docMk/>
            <pc:sldMk cId="4116091499" sldId="274"/>
            <ac:spMk id="5" creationId="{B2C54FDF-1761-F98D-6162-8EAED4F20E7A}"/>
          </ac:spMkLst>
        </pc:spChg>
        <pc:picChg chg="add mod">
          <ac:chgData name="Amie Costello" userId="bbece098-e16f-4997-9855-93c8ecef19f7" providerId="ADAL" clId="{039578B8-581A-4F94-B69D-B1A80F4F08EF}" dt="2024-03-18T23:07:59.837" v="1032" actId="12788"/>
          <ac:picMkLst>
            <pc:docMk/>
            <pc:sldMk cId="4116091499" sldId="274"/>
            <ac:picMk id="5148" creationId="{CDF4AD80-D701-F783-6EEC-D39EAC7174A9}"/>
          </ac:picMkLst>
        </pc:picChg>
      </pc:sldChg>
      <pc:sldChg chg="addSp delSp modSp mod ord modTransition">
        <pc:chgData name="Amie Costello" userId="bbece098-e16f-4997-9855-93c8ecef19f7" providerId="ADAL" clId="{039578B8-581A-4F94-B69D-B1A80F4F08EF}" dt="2024-03-18T23:15:54.620" v="1108"/>
        <pc:sldMkLst>
          <pc:docMk/>
          <pc:sldMk cId="2879072220" sldId="275"/>
        </pc:sldMkLst>
        <pc:spChg chg="add mod">
          <ac:chgData name="Amie Costello" userId="bbece098-e16f-4997-9855-93c8ecef19f7" providerId="ADAL" clId="{039578B8-581A-4F94-B69D-B1A80F4F08EF}" dt="2024-03-18T23:11:26.405" v="1076" actId="1076"/>
          <ac:spMkLst>
            <pc:docMk/>
            <pc:sldMk cId="2879072220" sldId="275"/>
            <ac:spMk id="2" creationId="{BF822134-3AF9-1A5B-0703-93224636652B}"/>
          </ac:spMkLst>
        </pc:spChg>
        <pc:spChg chg="del">
          <ac:chgData name="Amie Costello" userId="bbece098-e16f-4997-9855-93c8ecef19f7" providerId="ADAL" clId="{039578B8-581A-4F94-B69D-B1A80F4F08EF}" dt="2024-03-15T14:01:37.913" v="636" actId="478"/>
          <ac:spMkLst>
            <pc:docMk/>
            <pc:sldMk cId="2879072220" sldId="275"/>
            <ac:spMk id="3" creationId="{3B3BF411-B8CD-215C-6226-8E12E5212AD0}"/>
          </ac:spMkLst>
        </pc:spChg>
        <pc:picChg chg="add mod">
          <ac:chgData name="Amie Costello" userId="bbece098-e16f-4997-9855-93c8ecef19f7" providerId="ADAL" clId="{039578B8-581A-4F94-B69D-B1A80F4F08EF}" dt="2024-03-15T14:43:22.262" v="875" actId="1076"/>
          <ac:picMkLst>
            <pc:docMk/>
            <pc:sldMk cId="2879072220" sldId="275"/>
            <ac:picMk id="1026" creationId="{31FF3915-3092-4762-6ECE-62CADD58815F}"/>
          </ac:picMkLst>
        </pc:picChg>
      </pc:sldChg>
      <pc:sldMasterChg chg="modSldLayout">
        <pc:chgData name="Amie Costello" userId="bbece098-e16f-4997-9855-93c8ecef19f7" providerId="ADAL" clId="{039578B8-581A-4F94-B69D-B1A80F4F08EF}" dt="2024-03-12T14:08:14.776" v="239"/>
        <pc:sldMasterMkLst>
          <pc:docMk/>
          <pc:sldMasterMk cId="0" sldId="2147483648"/>
        </pc:sldMasterMkLst>
        <pc:sldLayoutChg chg="setBg">
          <pc:chgData name="Amie Costello" userId="bbece098-e16f-4997-9855-93c8ecef19f7" providerId="ADAL" clId="{039578B8-581A-4F94-B69D-B1A80F4F08EF}" dt="2024-03-12T14:08:14.776" v="239"/>
          <pc:sldLayoutMkLst>
            <pc:docMk/>
            <pc:sldMasterMk cId="0" sldId="2147483648"/>
            <pc:sldLayoutMk cId="0" sldId="2147483650"/>
          </pc:sldLayoutMkLst>
        </pc:sldLayoutChg>
      </pc:sldMasterChg>
    </pc:docChg>
  </pc:docChgLst>
  <pc:docChgLst>
    <pc:chgData name="Amie Costello" userId="S::amie.costello@pendulumrisk.com::bbece098-e16f-4997-9855-93c8ecef19f7" providerId="AD" clId="Web-{D19A7F7A-CB8D-33B6-573D-84A2D630AA0A}"/>
    <pc:docChg chg="addSld modSld sldOrd">
      <pc:chgData name="Amie Costello" userId="S::amie.costello@pendulumrisk.com::bbece098-e16f-4997-9855-93c8ecef19f7" providerId="AD" clId="Web-{D19A7F7A-CB8D-33B6-573D-84A2D630AA0A}" dt="2024-03-15T13:59:13.445" v="3"/>
      <pc:docMkLst>
        <pc:docMk/>
      </pc:docMkLst>
      <pc:sldChg chg="ord">
        <pc:chgData name="Amie Costello" userId="S::amie.costello@pendulumrisk.com::bbece098-e16f-4997-9855-93c8ecef19f7" providerId="AD" clId="Web-{D19A7F7A-CB8D-33B6-573D-84A2D630AA0A}" dt="2024-03-15T13:58:58.725" v="1"/>
        <pc:sldMkLst>
          <pc:docMk/>
          <pc:sldMk cId="2159323507" sldId="266"/>
        </pc:sldMkLst>
      </pc:sldChg>
      <pc:sldChg chg="delSp">
        <pc:chgData name="Amie Costello" userId="S::amie.costello@pendulumrisk.com::bbece098-e16f-4997-9855-93c8ecef19f7" providerId="AD" clId="Web-{D19A7F7A-CB8D-33B6-573D-84A2D630AA0A}" dt="2024-03-15T13:40:10.208" v="0"/>
        <pc:sldMkLst>
          <pc:docMk/>
          <pc:sldMk cId="1320267954" sldId="272"/>
        </pc:sldMkLst>
        <pc:picChg chg="del">
          <ac:chgData name="Amie Costello" userId="S::amie.costello@pendulumrisk.com::bbece098-e16f-4997-9855-93c8ecef19f7" providerId="AD" clId="Web-{D19A7F7A-CB8D-33B6-573D-84A2D630AA0A}" dt="2024-03-15T13:40:10.208" v="0"/>
          <ac:picMkLst>
            <pc:docMk/>
            <pc:sldMk cId="1320267954" sldId="272"/>
            <ac:picMk id="5140" creationId="{66B9D8F6-A2FB-9DF8-8945-67DB1304229A}"/>
          </ac:picMkLst>
        </pc:picChg>
      </pc:sldChg>
      <pc:sldChg chg="delSp new">
        <pc:chgData name="Amie Costello" userId="S::amie.costello@pendulumrisk.com::bbece098-e16f-4997-9855-93c8ecef19f7" providerId="AD" clId="Web-{D19A7F7A-CB8D-33B6-573D-84A2D630AA0A}" dt="2024-03-15T13:59:13.445" v="3"/>
        <pc:sldMkLst>
          <pc:docMk/>
          <pc:sldMk cId="2879072220" sldId="275"/>
        </pc:sldMkLst>
        <pc:spChg chg="del">
          <ac:chgData name="Amie Costello" userId="S::amie.costello@pendulumrisk.com::bbece098-e16f-4997-9855-93c8ecef19f7" providerId="AD" clId="Web-{D19A7F7A-CB8D-33B6-573D-84A2D630AA0A}" dt="2024-03-15T13:59:13.445" v="3"/>
          <ac:spMkLst>
            <pc:docMk/>
            <pc:sldMk cId="2879072220" sldId="275"/>
            <ac:spMk id="2" creationId="{53B0D5A2-FC78-AB1B-902A-65A6B5D1E4B4}"/>
          </ac:spMkLst>
        </pc:spChg>
      </pc:sldChg>
    </pc:docChg>
  </pc:docChgLst>
  <pc:docChgLst>
    <pc:chgData name="Amie Costello" userId="bbece098-e16f-4997-9855-93c8ecef19f7" providerId="ADAL" clId="{F87A94D3-FB8E-48BF-AB45-A8090620E367}"/>
    <pc:docChg chg="undo redo custSel addSld delSld modSld sldOrd modShowInfo">
      <pc:chgData name="Amie Costello" userId="bbece098-e16f-4997-9855-93c8ecef19f7" providerId="ADAL" clId="{F87A94D3-FB8E-48BF-AB45-A8090620E367}" dt="2024-05-02T15:29:33.056" v="1906" actId="1076"/>
      <pc:docMkLst>
        <pc:docMk/>
      </pc:docMkLst>
      <pc:sldChg chg="addSp delSp modSp mod modTransition">
        <pc:chgData name="Amie Costello" userId="bbece098-e16f-4997-9855-93c8ecef19f7" providerId="ADAL" clId="{F87A94D3-FB8E-48BF-AB45-A8090620E367}" dt="2024-04-26T13:25:47.239" v="1742" actId="1076"/>
        <pc:sldMkLst>
          <pc:docMk/>
          <pc:sldMk cId="0" sldId="256"/>
        </pc:sldMkLst>
        <pc:spChg chg="add del mod">
          <ac:chgData name="Amie Costello" userId="bbece098-e16f-4997-9855-93c8ecef19f7" providerId="ADAL" clId="{F87A94D3-FB8E-48BF-AB45-A8090620E367}" dt="2024-04-26T13:24:43.680" v="1726" actId="478"/>
          <ac:spMkLst>
            <pc:docMk/>
            <pc:sldMk cId="0" sldId="256"/>
            <ac:spMk id="2" creationId="{D99CC48A-10EE-B700-098E-58D2A3CEAA1A}"/>
          </ac:spMkLst>
        </pc:spChg>
        <pc:spChg chg="mod">
          <ac:chgData name="Amie Costello" userId="bbece098-e16f-4997-9855-93c8ecef19f7" providerId="ADAL" clId="{F87A94D3-FB8E-48BF-AB45-A8090620E367}" dt="2024-04-26T13:25:47.239" v="1742" actId="1076"/>
          <ac:spMkLst>
            <pc:docMk/>
            <pc:sldMk cId="0" sldId="256"/>
            <ac:spMk id="4" creationId="{0FB344CB-7BFB-36E9-BDE7-F4B89D069978}"/>
          </ac:spMkLst>
        </pc:spChg>
      </pc:sldChg>
      <pc:sldChg chg="modSp mod modTransition">
        <pc:chgData name="Amie Costello" userId="bbece098-e16f-4997-9855-93c8ecef19f7" providerId="ADAL" clId="{F87A94D3-FB8E-48BF-AB45-A8090620E367}" dt="2024-04-26T13:21:35.126" v="1681" actId="1076"/>
        <pc:sldMkLst>
          <pc:docMk/>
          <pc:sldMk cId="1422566966" sldId="264"/>
        </pc:sldMkLst>
        <pc:spChg chg="mod">
          <ac:chgData name="Amie Costello" userId="bbece098-e16f-4997-9855-93c8ecef19f7" providerId="ADAL" clId="{F87A94D3-FB8E-48BF-AB45-A8090620E367}" dt="2024-04-22T14:09:45.494" v="1579" actId="1076"/>
          <ac:spMkLst>
            <pc:docMk/>
            <pc:sldMk cId="1422566966" sldId="264"/>
            <ac:spMk id="8" creationId="{C9006F39-5654-078F-F93D-444F7D26AA6D}"/>
          </ac:spMkLst>
        </pc:spChg>
        <pc:picChg chg="mod">
          <ac:chgData name="Amie Costello" userId="bbece098-e16f-4997-9855-93c8ecef19f7" providerId="ADAL" clId="{F87A94D3-FB8E-48BF-AB45-A8090620E367}" dt="2024-04-26T13:21:35.126" v="1681" actId="1076"/>
          <ac:picMkLst>
            <pc:docMk/>
            <pc:sldMk cId="1422566966" sldId="264"/>
            <ac:picMk id="1026" creationId="{F2698134-6258-C3DF-3F2B-0395814FC89C}"/>
          </ac:picMkLst>
        </pc:picChg>
      </pc:sldChg>
      <pc:sldChg chg="modSp mod modTransition">
        <pc:chgData name="Amie Costello" userId="bbece098-e16f-4997-9855-93c8ecef19f7" providerId="ADAL" clId="{F87A94D3-FB8E-48BF-AB45-A8090620E367}" dt="2024-04-26T13:18:53.425" v="1651" actId="14100"/>
        <pc:sldMkLst>
          <pc:docMk/>
          <pc:sldMk cId="1840627170" sldId="265"/>
        </pc:sldMkLst>
        <pc:spChg chg="mod">
          <ac:chgData name="Amie Costello" userId="bbece098-e16f-4997-9855-93c8ecef19f7" providerId="ADAL" clId="{F87A94D3-FB8E-48BF-AB45-A8090620E367}" dt="2024-04-26T13:18:53.425" v="1651" actId="14100"/>
          <ac:spMkLst>
            <pc:docMk/>
            <pc:sldMk cId="1840627170" sldId="265"/>
            <ac:spMk id="5" creationId="{BAAABBCF-DBBA-5F00-AFAB-16B68A931CE8}"/>
          </ac:spMkLst>
        </pc:spChg>
        <pc:picChg chg="mod">
          <ac:chgData name="Amie Costello" userId="bbece098-e16f-4997-9855-93c8ecef19f7" providerId="ADAL" clId="{F87A94D3-FB8E-48BF-AB45-A8090620E367}" dt="2024-04-22T14:03:38.772" v="1473" actId="1076"/>
          <ac:picMkLst>
            <pc:docMk/>
            <pc:sldMk cId="1840627170" sldId="265"/>
            <ac:picMk id="2054" creationId="{5F2D0250-3D53-B89E-5C3C-C89F5D9DAA5C}"/>
          </ac:picMkLst>
        </pc:picChg>
      </pc:sldChg>
      <pc:sldChg chg="modSp mod modTransition">
        <pc:chgData name="Amie Costello" userId="bbece098-e16f-4997-9855-93c8ecef19f7" providerId="ADAL" clId="{F87A94D3-FB8E-48BF-AB45-A8090620E367}" dt="2024-04-26T13:20:17.241" v="1665" actId="1076"/>
        <pc:sldMkLst>
          <pc:docMk/>
          <pc:sldMk cId="2159323507" sldId="266"/>
        </pc:sldMkLst>
        <pc:spChg chg="mod">
          <ac:chgData name="Amie Costello" userId="bbece098-e16f-4997-9855-93c8ecef19f7" providerId="ADAL" clId="{F87A94D3-FB8E-48BF-AB45-A8090620E367}" dt="2024-04-26T13:20:17.241" v="1665" actId="1076"/>
          <ac:spMkLst>
            <pc:docMk/>
            <pc:sldMk cId="2159323507" sldId="266"/>
            <ac:spMk id="8" creationId="{C9006F39-5654-078F-F93D-444F7D26AA6D}"/>
          </ac:spMkLst>
        </pc:spChg>
        <pc:spChg chg="mod">
          <ac:chgData name="Amie Costello" userId="bbece098-e16f-4997-9855-93c8ecef19f7" providerId="ADAL" clId="{F87A94D3-FB8E-48BF-AB45-A8090620E367}" dt="2024-04-19T21:28:00.684" v="1248" actId="1076"/>
          <ac:spMkLst>
            <pc:docMk/>
            <pc:sldMk cId="2159323507" sldId="266"/>
            <ac:spMk id="9" creationId="{7107C59A-810E-EFD3-3BA3-1570A029CECB}"/>
          </ac:spMkLst>
        </pc:spChg>
        <pc:picChg chg="mod">
          <ac:chgData name="Amie Costello" userId="bbece098-e16f-4997-9855-93c8ecef19f7" providerId="ADAL" clId="{F87A94D3-FB8E-48BF-AB45-A8090620E367}" dt="2024-04-22T13:58:29.214" v="1388" actId="1076"/>
          <ac:picMkLst>
            <pc:docMk/>
            <pc:sldMk cId="2159323507" sldId="266"/>
            <ac:picMk id="2" creationId="{77108DD8-7BED-395A-CC3A-069CBD317780}"/>
          </ac:picMkLst>
        </pc:picChg>
        <pc:picChg chg="mod">
          <ac:chgData name="Amie Costello" userId="bbece098-e16f-4997-9855-93c8ecef19f7" providerId="ADAL" clId="{F87A94D3-FB8E-48BF-AB45-A8090620E367}" dt="2024-04-22T13:57:59.867" v="1380" actId="1076"/>
          <ac:picMkLst>
            <pc:docMk/>
            <pc:sldMk cId="2159323507" sldId="266"/>
            <ac:picMk id="3" creationId="{71F239ED-632E-F6A1-0350-A1F37D293C19}"/>
          </ac:picMkLst>
        </pc:picChg>
        <pc:picChg chg="mod">
          <ac:chgData name="Amie Costello" userId="bbece098-e16f-4997-9855-93c8ecef19f7" providerId="ADAL" clId="{F87A94D3-FB8E-48BF-AB45-A8090620E367}" dt="2024-04-22T13:58:24.435" v="1387" actId="1076"/>
          <ac:picMkLst>
            <pc:docMk/>
            <pc:sldMk cId="2159323507" sldId="266"/>
            <ac:picMk id="4098" creationId="{3FB87F62-AD93-50B5-F440-DEB7FC643A34}"/>
          </ac:picMkLst>
        </pc:picChg>
        <pc:picChg chg="mod">
          <ac:chgData name="Amie Costello" userId="bbece098-e16f-4997-9855-93c8ecef19f7" providerId="ADAL" clId="{F87A94D3-FB8E-48BF-AB45-A8090620E367}" dt="2024-04-26T13:17:27.625" v="1649" actId="1076"/>
          <ac:picMkLst>
            <pc:docMk/>
            <pc:sldMk cId="2159323507" sldId="266"/>
            <ac:picMk id="4100" creationId="{5B35EBCE-E252-285A-6170-2222E0A648C8}"/>
          </ac:picMkLst>
        </pc:picChg>
        <pc:picChg chg="mod">
          <ac:chgData name="Amie Costello" userId="bbece098-e16f-4997-9855-93c8ecef19f7" providerId="ADAL" clId="{F87A94D3-FB8E-48BF-AB45-A8090620E367}" dt="2024-04-22T13:58:15.236" v="1385" actId="1076"/>
          <ac:picMkLst>
            <pc:docMk/>
            <pc:sldMk cId="2159323507" sldId="266"/>
            <ac:picMk id="4104" creationId="{F0B1037C-D1BC-F610-5FB1-7BF66BCEFC19}"/>
          </ac:picMkLst>
        </pc:picChg>
      </pc:sldChg>
      <pc:sldChg chg="addSp modSp mod modTransition">
        <pc:chgData name="Amie Costello" userId="bbece098-e16f-4997-9855-93c8ecef19f7" providerId="ADAL" clId="{F87A94D3-FB8E-48BF-AB45-A8090620E367}" dt="2024-04-26T13:17:06.742" v="1648"/>
        <pc:sldMkLst>
          <pc:docMk/>
          <pc:sldMk cId="1277252253" sldId="267"/>
        </pc:sldMkLst>
        <pc:spChg chg="mod">
          <ac:chgData name="Amie Costello" userId="bbece098-e16f-4997-9855-93c8ecef19f7" providerId="ADAL" clId="{F87A94D3-FB8E-48BF-AB45-A8090620E367}" dt="2024-04-19T21:37:41.387" v="1277" actId="1076"/>
          <ac:spMkLst>
            <pc:docMk/>
            <pc:sldMk cId="1277252253" sldId="267"/>
            <ac:spMk id="3" creationId="{744A79D2-363B-D5E5-9B1A-A263BB3E75EE}"/>
          </ac:spMkLst>
        </pc:spChg>
        <pc:spChg chg="mod">
          <ac:chgData name="Amie Costello" userId="bbece098-e16f-4997-9855-93c8ecef19f7" providerId="ADAL" clId="{F87A94D3-FB8E-48BF-AB45-A8090620E367}" dt="2024-04-22T14:06:50.576" v="1523" actId="1076"/>
          <ac:spMkLst>
            <pc:docMk/>
            <pc:sldMk cId="1277252253" sldId="267"/>
            <ac:spMk id="7" creationId="{3738FD17-5019-8E87-DAAF-056E9B41E33E}"/>
          </ac:spMkLst>
        </pc:spChg>
        <pc:picChg chg="add mod">
          <ac:chgData name="Amie Costello" userId="bbece098-e16f-4997-9855-93c8ecef19f7" providerId="ADAL" clId="{F87A94D3-FB8E-48BF-AB45-A8090620E367}" dt="2024-03-26T14:11:11.394" v="280" actId="571"/>
          <ac:picMkLst>
            <pc:docMk/>
            <pc:sldMk cId="1277252253" sldId="267"/>
            <ac:picMk id="2" creationId="{CC97C14E-12DC-7AD8-86DF-C4CCEBA234E4}"/>
          </ac:picMkLst>
        </pc:picChg>
        <pc:picChg chg="mod">
          <ac:chgData name="Amie Costello" userId="bbece098-e16f-4997-9855-93c8ecef19f7" providerId="ADAL" clId="{F87A94D3-FB8E-48BF-AB45-A8090620E367}" dt="2024-04-22T14:06:39.341" v="1521" actId="1076"/>
          <ac:picMkLst>
            <pc:docMk/>
            <pc:sldMk cId="1277252253" sldId="267"/>
            <ac:picMk id="4" creationId="{866533B8-DD8B-E8D5-6B54-F95A31E54834}"/>
          </ac:picMkLst>
        </pc:picChg>
        <pc:picChg chg="add mod">
          <ac:chgData name="Amie Costello" userId="bbece098-e16f-4997-9855-93c8ecef19f7" providerId="ADAL" clId="{F87A94D3-FB8E-48BF-AB45-A8090620E367}" dt="2024-03-26T14:11:11.394" v="280" actId="571"/>
          <ac:picMkLst>
            <pc:docMk/>
            <pc:sldMk cId="1277252253" sldId="267"/>
            <ac:picMk id="5" creationId="{C854480C-0DD0-EC10-2593-4B17AFE19F50}"/>
          </ac:picMkLst>
        </pc:picChg>
        <pc:picChg chg="add mod">
          <ac:chgData name="Amie Costello" userId="bbece098-e16f-4997-9855-93c8ecef19f7" providerId="ADAL" clId="{F87A94D3-FB8E-48BF-AB45-A8090620E367}" dt="2024-03-26T14:11:11.394" v="280" actId="571"/>
          <ac:picMkLst>
            <pc:docMk/>
            <pc:sldMk cId="1277252253" sldId="267"/>
            <ac:picMk id="6" creationId="{39CCB827-9E3B-875B-5E6D-2849F72F985E}"/>
          </ac:picMkLst>
        </pc:picChg>
        <pc:picChg chg="mod">
          <ac:chgData name="Amie Costello" userId="bbece098-e16f-4997-9855-93c8ecef19f7" providerId="ADAL" clId="{F87A94D3-FB8E-48BF-AB45-A8090620E367}" dt="2024-04-22T14:06:32.902" v="1519" actId="1076"/>
          <ac:picMkLst>
            <pc:docMk/>
            <pc:sldMk cId="1277252253" sldId="267"/>
            <ac:picMk id="3078" creationId="{B70E398F-9209-B052-16BE-FFC001C56405}"/>
          </ac:picMkLst>
        </pc:picChg>
        <pc:picChg chg="mod">
          <ac:chgData name="Amie Costello" userId="bbece098-e16f-4997-9855-93c8ecef19f7" providerId="ADAL" clId="{F87A94D3-FB8E-48BF-AB45-A8090620E367}" dt="2024-04-22T14:06:43.698" v="1522" actId="1076"/>
          <ac:picMkLst>
            <pc:docMk/>
            <pc:sldMk cId="1277252253" sldId="267"/>
            <ac:picMk id="3080" creationId="{C1C2E3A1-A098-AE01-6DDE-6BCA7F7517AE}"/>
          </ac:picMkLst>
        </pc:picChg>
        <pc:picChg chg="mod">
          <ac:chgData name="Amie Costello" userId="bbece098-e16f-4997-9855-93c8ecef19f7" providerId="ADAL" clId="{F87A94D3-FB8E-48BF-AB45-A8090620E367}" dt="2024-04-22T14:06:35.565" v="1520" actId="1076"/>
          <ac:picMkLst>
            <pc:docMk/>
            <pc:sldMk cId="1277252253" sldId="267"/>
            <ac:picMk id="5166" creationId="{C2EDA388-94C6-94EC-C0CF-2A7E966323DC}"/>
          </ac:picMkLst>
        </pc:picChg>
      </pc:sldChg>
      <pc:sldChg chg="addSp delSp modSp mod modTransition">
        <pc:chgData name="Amie Costello" userId="bbece098-e16f-4997-9855-93c8ecef19f7" providerId="ADAL" clId="{F87A94D3-FB8E-48BF-AB45-A8090620E367}" dt="2024-05-02T15:29:33.056" v="1906" actId="1076"/>
        <pc:sldMkLst>
          <pc:docMk/>
          <pc:sldMk cId="603017966" sldId="268"/>
        </pc:sldMkLst>
        <pc:spChg chg="add mod">
          <ac:chgData name="Amie Costello" userId="bbece098-e16f-4997-9855-93c8ecef19f7" providerId="ADAL" clId="{F87A94D3-FB8E-48BF-AB45-A8090620E367}" dt="2024-04-26T13:21:00.316" v="1680" actId="1076"/>
          <ac:spMkLst>
            <pc:docMk/>
            <pc:sldMk cId="603017966" sldId="268"/>
            <ac:spMk id="2" creationId="{909F3480-9A75-4A15-EABA-C60093FB5DC7}"/>
          </ac:spMkLst>
        </pc:spChg>
        <pc:spChg chg="add del mod">
          <ac:chgData name="Amie Costello" userId="bbece098-e16f-4997-9855-93c8ecef19f7" providerId="ADAL" clId="{F87A94D3-FB8E-48BF-AB45-A8090620E367}" dt="2024-04-05T20:10:15.115" v="293" actId="478"/>
          <ac:spMkLst>
            <pc:docMk/>
            <pc:sldMk cId="603017966" sldId="268"/>
            <ac:spMk id="2" creationId="{E05264C1-2A2C-857B-1541-488BA6B76F03}"/>
          </ac:spMkLst>
        </pc:spChg>
        <pc:spChg chg="add mod">
          <ac:chgData name="Amie Costello" userId="bbece098-e16f-4997-9855-93c8ecef19f7" providerId="ADAL" clId="{F87A94D3-FB8E-48BF-AB45-A8090620E367}" dt="2024-04-05T20:10:05.691" v="290" actId="1076"/>
          <ac:spMkLst>
            <pc:docMk/>
            <pc:sldMk cId="603017966" sldId="268"/>
            <ac:spMk id="6" creationId="{0A651DB3-2084-B5DF-45C5-48207C212D67}"/>
          </ac:spMkLst>
        </pc:spChg>
        <pc:spChg chg="del">
          <ac:chgData name="Amie Costello" userId="bbece098-e16f-4997-9855-93c8ecef19f7" providerId="ADAL" clId="{F87A94D3-FB8E-48BF-AB45-A8090620E367}" dt="2024-03-26T13:33:23.190" v="1" actId="478"/>
          <ac:spMkLst>
            <pc:docMk/>
            <pc:sldMk cId="603017966" sldId="268"/>
            <ac:spMk id="6" creationId="{7D6D08C5-2781-FD16-3D85-D6607D593DCA}"/>
          </ac:spMkLst>
        </pc:spChg>
        <pc:spChg chg="add mod">
          <ac:chgData name="Amie Costello" userId="bbece098-e16f-4997-9855-93c8ecef19f7" providerId="ADAL" clId="{F87A94D3-FB8E-48BF-AB45-A8090620E367}" dt="2024-04-05T20:10:43.176" v="297"/>
          <ac:spMkLst>
            <pc:docMk/>
            <pc:sldMk cId="603017966" sldId="268"/>
            <ac:spMk id="7" creationId="{9C6F4FC3-AE05-D14E-3AE5-F2A1901FEEC8}"/>
          </ac:spMkLst>
        </pc:spChg>
        <pc:spChg chg="del mod">
          <ac:chgData name="Amie Costello" userId="bbece098-e16f-4997-9855-93c8ecef19f7" providerId="ADAL" clId="{F87A94D3-FB8E-48BF-AB45-A8090620E367}" dt="2024-04-26T13:20:42.095" v="1670" actId="478"/>
          <ac:spMkLst>
            <pc:docMk/>
            <pc:sldMk cId="603017966" sldId="268"/>
            <ac:spMk id="9" creationId="{DFE76E6E-2FDF-E4C2-63DC-7A7C19D7B1C5}"/>
          </ac:spMkLst>
        </pc:spChg>
        <pc:spChg chg="add del mod">
          <ac:chgData name="Amie Costello" userId="bbece098-e16f-4997-9855-93c8ecef19f7" providerId="ADAL" clId="{F87A94D3-FB8E-48BF-AB45-A8090620E367}" dt="2024-04-05T20:24:46.593" v="487" actId="478"/>
          <ac:spMkLst>
            <pc:docMk/>
            <pc:sldMk cId="603017966" sldId="268"/>
            <ac:spMk id="11" creationId="{408C319C-F7EA-5186-844E-75405F430185}"/>
          </ac:spMkLst>
        </pc:spChg>
        <pc:spChg chg="add del mod">
          <ac:chgData name="Amie Costello" userId="bbece098-e16f-4997-9855-93c8ecef19f7" providerId="ADAL" clId="{F87A94D3-FB8E-48BF-AB45-A8090620E367}" dt="2024-04-05T20:24:45.292" v="486" actId="478"/>
          <ac:spMkLst>
            <pc:docMk/>
            <pc:sldMk cId="603017966" sldId="268"/>
            <ac:spMk id="12" creationId="{A4992106-718A-B2F7-55FA-29CE7900BF36}"/>
          </ac:spMkLst>
        </pc:spChg>
        <pc:spChg chg="add mod ord">
          <ac:chgData name="Amie Costello" userId="bbece098-e16f-4997-9855-93c8ecef19f7" providerId="ADAL" clId="{F87A94D3-FB8E-48BF-AB45-A8090620E367}" dt="2024-04-22T14:08:56.258" v="1566" actId="167"/>
          <ac:spMkLst>
            <pc:docMk/>
            <pc:sldMk cId="603017966" sldId="268"/>
            <ac:spMk id="13" creationId="{FF644384-7BC0-2C3D-6976-1ED3DFF4240D}"/>
          </ac:spMkLst>
        </pc:spChg>
        <pc:picChg chg="mod ord">
          <ac:chgData name="Amie Costello" userId="bbece098-e16f-4997-9855-93c8ecef19f7" providerId="ADAL" clId="{F87A94D3-FB8E-48BF-AB45-A8090620E367}" dt="2024-05-02T15:29:33.056" v="1906" actId="1076"/>
          <ac:picMkLst>
            <pc:docMk/>
            <pc:sldMk cId="603017966" sldId="268"/>
            <ac:picMk id="3" creationId="{3D1C7CD8-C4DB-D2EE-033B-AE6CB18AA5CA}"/>
          </ac:picMkLst>
        </pc:picChg>
        <pc:picChg chg="del mod">
          <ac:chgData name="Amie Costello" userId="bbece098-e16f-4997-9855-93c8ecef19f7" providerId="ADAL" clId="{F87A94D3-FB8E-48BF-AB45-A8090620E367}" dt="2024-04-09T19:55:51.442" v="492" actId="478"/>
          <ac:picMkLst>
            <pc:docMk/>
            <pc:sldMk cId="603017966" sldId="268"/>
            <ac:picMk id="4" creationId="{7B705167-0F78-F499-6EF7-7C998712A1F9}"/>
          </ac:picMkLst>
        </pc:picChg>
        <pc:picChg chg="add del mod">
          <ac:chgData name="Amie Costello" userId="bbece098-e16f-4997-9855-93c8ecef19f7" providerId="ADAL" clId="{F87A94D3-FB8E-48BF-AB45-A8090620E367}" dt="2024-03-26T13:40:08.079" v="12" actId="478"/>
          <ac:picMkLst>
            <pc:docMk/>
            <pc:sldMk cId="603017966" sldId="268"/>
            <ac:picMk id="7" creationId="{15FFFFA8-749D-E76F-AF25-28D08B57EABB}"/>
          </ac:picMkLst>
        </pc:picChg>
        <pc:picChg chg="add mod">
          <ac:chgData name="Amie Costello" userId="bbece098-e16f-4997-9855-93c8ecef19f7" providerId="ADAL" clId="{F87A94D3-FB8E-48BF-AB45-A8090620E367}" dt="2024-05-02T15:29:04.738" v="1901" actId="1076"/>
          <ac:picMkLst>
            <pc:docMk/>
            <pc:sldMk cId="603017966" sldId="268"/>
            <ac:picMk id="7" creationId="{751761D9-A991-F962-3129-EC4E63E4E32B}"/>
          </ac:picMkLst>
        </pc:picChg>
        <pc:picChg chg="add mod ord">
          <ac:chgData name="Amie Costello" userId="bbece098-e16f-4997-9855-93c8ecef19f7" providerId="ADAL" clId="{F87A94D3-FB8E-48BF-AB45-A8090620E367}" dt="2024-05-02T15:29:17.744" v="1903" actId="1076"/>
          <ac:picMkLst>
            <pc:docMk/>
            <pc:sldMk cId="603017966" sldId="268"/>
            <ac:picMk id="10" creationId="{8B30941B-66E1-424A-1ECA-D8EDC55BEC0F}"/>
          </ac:picMkLst>
        </pc:picChg>
        <pc:picChg chg="add del mod">
          <ac:chgData name="Amie Costello" userId="bbece098-e16f-4997-9855-93c8ecef19f7" providerId="ADAL" clId="{F87A94D3-FB8E-48BF-AB45-A8090620E367}" dt="2024-04-05T20:15:13.888" v="406" actId="478"/>
          <ac:picMkLst>
            <pc:docMk/>
            <pc:sldMk cId="603017966" sldId="268"/>
            <ac:picMk id="14" creationId="{59C67BB6-91B1-6D71-F478-6F5B611F98D6}"/>
          </ac:picMkLst>
        </pc:picChg>
        <pc:picChg chg="del mod">
          <ac:chgData name="Amie Costello" userId="bbece098-e16f-4997-9855-93c8ecef19f7" providerId="ADAL" clId="{F87A94D3-FB8E-48BF-AB45-A8090620E367}" dt="2024-05-02T15:05:04.700" v="1743" actId="478"/>
          <ac:picMkLst>
            <pc:docMk/>
            <pc:sldMk cId="603017966" sldId="268"/>
            <ac:picMk id="2058" creationId="{30E509E2-5FF8-8795-9B2E-5ABBC4FA1144}"/>
          </ac:picMkLst>
        </pc:picChg>
        <pc:picChg chg="mod">
          <ac:chgData name="Amie Costello" userId="bbece098-e16f-4997-9855-93c8ecef19f7" providerId="ADAL" clId="{F87A94D3-FB8E-48BF-AB45-A8090620E367}" dt="2024-05-02T15:28:49.294" v="1896" actId="1076"/>
          <ac:picMkLst>
            <pc:docMk/>
            <pc:sldMk cId="603017966" sldId="268"/>
            <ac:picMk id="2060" creationId="{17490AA4-F5A8-6D47-8DA9-735DC6D53476}"/>
          </ac:picMkLst>
        </pc:picChg>
        <pc:picChg chg="mod">
          <ac:chgData name="Amie Costello" userId="bbece098-e16f-4997-9855-93c8ecef19f7" providerId="ADAL" clId="{F87A94D3-FB8E-48BF-AB45-A8090620E367}" dt="2024-05-02T15:29:08.661" v="1902" actId="1076"/>
          <ac:picMkLst>
            <pc:docMk/>
            <pc:sldMk cId="603017966" sldId="268"/>
            <ac:picMk id="5142" creationId="{CA271F9B-51D5-3F07-7F99-51FF9BAAAAD5}"/>
          </ac:picMkLst>
        </pc:picChg>
        <pc:picChg chg="mod">
          <ac:chgData name="Amie Costello" userId="bbece098-e16f-4997-9855-93c8ecef19f7" providerId="ADAL" clId="{F87A94D3-FB8E-48BF-AB45-A8090620E367}" dt="2024-05-02T15:29:31.184" v="1905" actId="1076"/>
          <ac:picMkLst>
            <pc:docMk/>
            <pc:sldMk cId="603017966" sldId="268"/>
            <ac:picMk id="5170" creationId="{61AD2B08-259F-1736-AAA6-719F53D21FD3}"/>
          </ac:picMkLst>
        </pc:picChg>
      </pc:sldChg>
      <pc:sldChg chg="addSp delSp modSp mod modTransition">
        <pc:chgData name="Amie Costello" userId="bbece098-e16f-4997-9855-93c8ecef19f7" providerId="ADAL" clId="{F87A94D3-FB8E-48BF-AB45-A8090620E367}" dt="2024-04-26T13:19:44.529" v="1657" actId="12788"/>
        <pc:sldMkLst>
          <pc:docMk/>
          <pc:sldMk cId="385687650" sldId="271"/>
        </pc:sldMkLst>
        <pc:spChg chg="add del mod">
          <ac:chgData name="Amie Costello" userId="bbece098-e16f-4997-9855-93c8ecef19f7" providerId="ADAL" clId="{F87A94D3-FB8E-48BF-AB45-A8090620E367}" dt="2024-04-19T18:52:11.383" v="1184" actId="478"/>
          <ac:spMkLst>
            <pc:docMk/>
            <pc:sldMk cId="385687650" sldId="271"/>
            <ac:spMk id="3" creationId="{318C8B01-05B4-E875-D150-B8BE7A19B0D1}"/>
          </ac:spMkLst>
        </pc:spChg>
        <pc:spChg chg="add mod">
          <ac:chgData name="Amie Costello" userId="bbece098-e16f-4997-9855-93c8ecef19f7" providerId="ADAL" clId="{F87A94D3-FB8E-48BF-AB45-A8090620E367}" dt="2024-04-26T13:19:44.529" v="1657" actId="12788"/>
          <ac:spMkLst>
            <pc:docMk/>
            <pc:sldMk cId="385687650" sldId="271"/>
            <ac:spMk id="4" creationId="{ED8C9641-D255-7B0E-8C5F-9B2AC33EE8D8}"/>
          </ac:spMkLst>
        </pc:spChg>
        <pc:spChg chg="del">
          <ac:chgData name="Amie Costello" userId="bbece098-e16f-4997-9855-93c8ecef19f7" providerId="ADAL" clId="{F87A94D3-FB8E-48BF-AB45-A8090620E367}" dt="2024-04-19T18:52:09.658" v="1183" actId="478"/>
          <ac:spMkLst>
            <pc:docMk/>
            <pc:sldMk cId="385687650" sldId="271"/>
            <ac:spMk id="5" creationId="{5D6EB65F-1A07-AADF-2C71-6E37C90F691D}"/>
          </ac:spMkLst>
        </pc:spChg>
      </pc:sldChg>
      <pc:sldChg chg="addSp delSp modSp mod modTransition">
        <pc:chgData name="Amie Costello" userId="bbece098-e16f-4997-9855-93c8ecef19f7" providerId="ADAL" clId="{F87A94D3-FB8E-48BF-AB45-A8090620E367}" dt="2024-04-26T13:19:03.758" v="1653"/>
        <pc:sldMkLst>
          <pc:docMk/>
          <pc:sldMk cId="1320267954" sldId="272"/>
        </pc:sldMkLst>
        <pc:spChg chg="add mod">
          <ac:chgData name="Amie Costello" userId="bbece098-e16f-4997-9855-93c8ecef19f7" providerId="ADAL" clId="{F87A94D3-FB8E-48BF-AB45-A8090620E367}" dt="2024-04-26T13:19:03.758" v="1653"/>
          <ac:spMkLst>
            <pc:docMk/>
            <pc:sldMk cId="1320267954" sldId="272"/>
            <ac:spMk id="2" creationId="{27B97C56-5C26-1996-D572-790FA8F6B9E0}"/>
          </ac:spMkLst>
        </pc:spChg>
        <pc:spChg chg="del mod">
          <ac:chgData name="Amie Costello" userId="bbece098-e16f-4997-9855-93c8ecef19f7" providerId="ADAL" clId="{F87A94D3-FB8E-48BF-AB45-A8090620E367}" dt="2024-04-19T18:50:19.028" v="1175" actId="478"/>
          <ac:spMkLst>
            <pc:docMk/>
            <pc:sldMk cId="1320267954" sldId="272"/>
            <ac:spMk id="2" creationId="{88720D73-FDEA-0A69-D655-2599D47612F7}"/>
          </ac:spMkLst>
        </pc:spChg>
        <pc:spChg chg="add del mod">
          <ac:chgData name="Amie Costello" userId="bbece098-e16f-4997-9855-93c8ecef19f7" providerId="ADAL" clId="{F87A94D3-FB8E-48BF-AB45-A8090620E367}" dt="2024-04-19T18:50:22.490" v="1176" actId="478"/>
          <ac:spMkLst>
            <pc:docMk/>
            <pc:sldMk cId="1320267954" sldId="272"/>
            <ac:spMk id="4" creationId="{825B9C4A-9D65-4B74-F469-1CA19BA62B29}"/>
          </ac:spMkLst>
        </pc:spChg>
        <pc:spChg chg="add del mod">
          <ac:chgData name="Amie Costello" userId="bbece098-e16f-4997-9855-93c8ecef19f7" providerId="ADAL" clId="{F87A94D3-FB8E-48BF-AB45-A8090620E367}" dt="2024-04-19T19:37:32.175" v="1230" actId="478"/>
          <ac:spMkLst>
            <pc:docMk/>
            <pc:sldMk cId="1320267954" sldId="272"/>
            <ac:spMk id="5" creationId="{0F30C15E-35A6-D3AA-D970-05DAD5580DDC}"/>
          </ac:spMkLst>
        </pc:spChg>
        <pc:spChg chg="add del mod">
          <ac:chgData name="Amie Costello" userId="bbece098-e16f-4997-9855-93c8ecef19f7" providerId="ADAL" clId="{F87A94D3-FB8E-48BF-AB45-A8090620E367}" dt="2024-04-19T19:37:38.301" v="1232" actId="478"/>
          <ac:spMkLst>
            <pc:docMk/>
            <pc:sldMk cId="1320267954" sldId="272"/>
            <ac:spMk id="7" creationId="{0FC26976-1CF7-3AF4-91B1-F33860E57C27}"/>
          </ac:spMkLst>
        </pc:spChg>
        <pc:spChg chg="add del mod">
          <ac:chgData name="Amie Costello" userId="bbece098-e16f-4997-9855-93c8ecef19f7" providerId="ADAL" clId="{F87A94D3-FB8E-48BF-AB45-A8090620E367}" dt="2024-04-26T13:19:02.880" v="1652" actId="478"/>
          <ac:spMkLst>
            <pc:docMk/>
            <pc:sldMk cId="1320267954" sldId="272"/>
            <ac:spMk id="8" creationId="{47B028EE-1F9B-A20F-3B25-0AF778E1630D}"/>
          </ac:spMkLst>
        </pc:spChg>
        <pc:picChg chg="mod">
          <ac:chgData name="Amie Costello" userId="bbece098-e16f-4997-9855-93c8ecef19f7" providerId="ADAL" clId="{F87A94D3-FB8E-48BF-AB45-A8090620E367}" dt="2024-04-22T14:03:16.271" v="1466" actId="1076"/>
          <ac:picMkLst>
            <pc:docMk/>
            <pc:sldMk cId="1320267954" sldId="272"/>
            <ac:picMk id="6146" creationId="{8810E2D6-8C2B-2A6A-9057-41EFBEB99F01}"/>
          </ac:picMkLst>
        </pc:picChg>
      </pc:sldChg>
      <pc:sldChg chg="addSp delSp modSp mod modTransition">
        <pc:chgData name="Amie Costello" userId="bbece098-e16f-4997-9855-93c8ecef19f7" providerId="ADAL" clId="{F87A94D3-FB8E-48BF-AB45-A8090620E367}" dt="2024-04-26T13:19:57.496" v="1660" actId="478"/>
        <pc:sldMkLst>
          <pc:docMk/>
          <pc:sldMk cId="1965719966" sldId="273"/>
        </pc:sldMkLst>
        <pc:spChg chg="del">
          <ac:chgData name="Amie Costello" userId="bbece098-e16f-4997-9855-93c8ecef19f7" providerId="ADAL" clId="{F87A94D3-FB8E-48BF-AB45-A8090620E367}" dt="2024-04-19T18:52:44.170" v="1188" actId="478"/>
          <ac:spMkLst>
            <pc:docMk/>
            <pc:sldMk cId="1965719966" sldId="273"/>
            <ac:spMk id="2" creationId="{88720D73-FDEA-0A69-D655-2599D47612F7}"/>
          </ac:spMkLst>
        </pc:spChg>
        <pc:spChg chg="add del mod">
          <ac:chgData name="Amie Costello" userId="bbece098-e16f-4997-9855-93c8ecef19f7" providerId="ADAL" clId="{F87A94D3-FB8E-48BF-AB45-A8090620E367}" dt="2024-04-26T13:19:57.496" v="1660" actId="478"/>
          <ac:spMkLst>
            <pc:docMk/>
            <pc:sldMk cId="1965719966" sldId="273"/>
            <ac:spMk id="3" creationId="{72A320F7-8396-083D-71D4-567DEAE21F1C}"/>
          </ac:spMkLst>
        </pc:spChg>
        <pc:spChg chg="add mod">
          <ac:chgData name="Amie Costello" userId="bbece098-e16f-4997-9855-93c8ecef19f7" providerId="ADAL" clId="{F87A94D3-FB8E-48BF-AB45-A8090620E367}" dt="2024-04-26T13:19:53.817" v="1659"/>
          <ac:spMkLst>
            <pc:docMk/>
            <pc:sldMk cId="1965719966" sldId="273"/>
            <ac:spMk id="4" creationId="{627B87A3-69B8-A8F6-96D1-5EF021EA44E3}"/>
          </ac:spMkLst>
        </pc:spChg>
        <pc:spChg chg="add del mod">
          <ac:chgData name="Amie Costello" userId="bbece098-e16f-4997-9855-93c8ecef19f7" providerId="ADAL" clId="{F87A94D3-FB8E-48BF-AB45-A8090620E367}" dt="2024-04-19T18:52:47.081" v="1189" actId="478"/>
          <ac:spMkLst>
            <pc:docMk/>
            <pc:sldMk cId="1965719966" sldId="273"/>
            <ac:spMk id="4" creationId="{CBA5B52C-74D4-F56E-E2AA-4BE97AB63FA6}"/>
          </ac:spMkLst>
        </pc:spChg>
        <pc:spChg chg="add del mod">
          <ac:chgData name="Amie Costello" userId="bbece098-e16f-4997-9855-93c8ecef19f7" providerId="ADAL" clId="{F87A94D3-FB8E-48BF-AB45-A8090620E367}" dt="2024-04-26T13:19:52.924" v="1658" actId="478"/>
          <ac:spMkLst>
            <pc:docMk/>
            <pc:sldMk cId="1965719966" sldId="273"/>
            <ac:spMk id="5" creationId="{CACDC545-6C16-FFDA-D4EA-1398A967A7ED}"/>
          </ac:spMkLst>
        </pc:spChg>
        <pc:picChg chg="add del mod">
          <ac:chgData name="Amie Costello" userId="bbece098-e16f-4997-9855-93c8ecef19f7" providerId="ADAL" clId="{F87A94D3-FB8E-48BF-AB45-A8090620E367}" dt="2024-04-12T13:53:34.194" v="1044" actId="478"/>
          <ac:picMkLst>
            <pc:docMk/>
            <pc:sldMk cId="1965719966" sldId="273"/>
            <ac:picMk id="3" creationId="{F6142048-BF95-943D-1CDC-5896E34F74BB}"/>
          </ac:picMkLst>
        </pc:picChg>
        <pc:picChg chg="add mod">
          <ac:chgData name="Amie Costello" userId="bbece098-e16f-4997-9855-93c8ecef19f7" providerId="ADAL" clId="{F87A94D3-FB8E-48BF-AB45-A8090620E367}" dt="2024-04-19T21:44:34.985" v="1311" actId="1076"/>
          <ac:picMkLst>
            <pc:docMk/>
            <pc:sldMk cId="1965719966" sldId="273"/>
            <ac:picMk id="1026" creationId="{BF2A4B2B-50B1-C23D-01F5-DA7983994709}"/>
          </ac:picMkLst>
        </pc:picChg>
        <pc:picChg chg="del">
          <ac:chgData name="Amie Costello" userId="bbece098-e16f-4997-9855-93c8ecef19f7" providerId="ADAL" clId="{F87A94D3-FB8E-48BF-AB45-A8090620E367}" dt="2024-04-12T13:52:59.538" v="1040" actId="478"/>
          <ac:picMkLst>
            <pc:docMk/>
            <pc:sldMk cId="1965719966" sldId="273"/>
            <ac:picMk id="5160" creationId="{68FBA84E-5943-3071-F749-B47EB9D74873}"/>
          </ac:picMkLst>
        </pc:picChg>
      </pc:sldChg>
      <pc:sldChg chg="addSp delSp modSp mod modTransition">
        <pc:chgData name="Amie Costello" userId="bbece098-e16f-4997-9855-93c8ecef19f7" providerId="ADAL" clId="{F87A94D3-FB8E-48BF-AB45-A8090620E367}" dt="2024-04-26T13:20:06.365" v="1663"/>
        <pc:sldMkLst>
          <pc:docMk/>
          <pc:sldMk cId="4116091499" sldId="274"/>
        </pc:sldMkLst>
        <pc:spChg chg="add del mod">
          <ac:chgData name="Amie Costello" userId="bbece098-e16f-4997-9855-93c8ecef19f7" providerId="ADAL" clId="{F87A94D3-FB8E-48BF-AB45-A8090620E367}" dt="2024-04-26T13:20:05.560" v="1662" actId="478"/>
          <ac:spMkLst>
            <pc:docMk/>
            <pc:sldMk cId="4116091499" sldId="274"/>
            <ac:spMk id="3" creationId="{276C31A9-59F2-AF4E-CDB9-78FD31496F54}"/>
          </ac:spMkLst>
        </pc:spChg>
        <pc:spChg chg="add del mod">
          <ac:chgData name="Amie Costello" userId="bbece098-e16f-4997-9855-93c8ecef19f7" providerId="ADAL" clId="{F87A94D3-FB8E-48BF-AB45-A8090620E367}" dt="2024-04-19T18:53:47.057" v="1194" actId="478"/>
          <ac:spMkLst>
            <pc:docMk/>
            <pc:sldMk cId="4116091499" sldId="274"/>
            <ac:spMk id="3" creationId="{4B70F820-F991-F333-A140-691F0BEDEECA}"/>
          </ac:spMkLst>
        </pc:spChg>
        <pc:spChg chg="add del mod">
          <ac:chgData name="Amie Costello" userId="bbece098-e16f-4997-9855-93c8ecef19f7" providerId="ADAL" clId="{F87A94D3-FB8E-48BF-AB45-A8090620E367}" dt="2024-04-26T13:20:02.357" v="1661" actId="478"/>
          <ac:spMkLst>
            <pc:docMk/>
            <pc:sldMk cId="4116091499" sldId="274"/>
            <ac:spMk id="4" creationId="{4270BE8F-EFDA-196D-797E-04811FEC66D7}"/>
          </ac:spMkLst>
        </pc:spChg>
        <pc:spChg chg="add mod">
          <ac:chgData name="Amie Costello" userId="bbece098-e16f-4997-9855-93c8ecef19f7" providerId="ADAL" clId="{F87A94D3-FB8E-48BF-AB45-A8090620E367}" dt="2024-04-26T13:20:06.365" v="1663"/>
          <ac:spMkLst>
            <pc:docMk/>
            <pc:sldMk cId="4116091499" sldId="274"/>
            <ac:spMk id="5" creationId="{A0B03AE5-C9AE-0346-376C-C23FB57FDD4D}"/>
          </ac:spMkLst>
        </pc:spChg>
        <pc:spChg chg="del">
          <ac:chgData name="Amie Costello" userId="bbece098-e16f-4997-9855-93c8ecef19f7" providerId="ADAL" clId="{F87A94D3-FB8E-48BF-AB45-A8090620E367}" dt="2024-04-19T18:53:44.664" v="1193" actId="478"/>
          <ac:spMkLst>
            <pc:docMk/>
            <pc:sldMk cId="4116091499" sldId="274"/>
            <ac:spMk id="5" creationId="{B2C54FDF-1761-F98D-6162-8EAED4F20E7A}"/>
          </ac:spMkLst>
        </pc:spChg>
      </pc:sldChg>
      <pc:sldChg chg="addSp delSp modSp mod modTransition">
        <pc:chgData name="Amie Costello" userId="bbece098-e16f-4997-9855-93c8ecef19f7" providerId="ADAL" clId="{F87A94D3-FB8E-48BF-AB45-A8090620E367}" dt="2024-04-26T13:19:37.074" v="1655" actId="12788"/>
        <pc:sldMkLst>
          <pc:docMk/>
          <pc:sldMk cId="2879072220" sldId="275"/>
        </pc:sldMkLst>
        <pc:spChg chg="mod">
          <ac:chgData name="Amie Costello" userId="bbece098-e16f-4997-9855-93c8ecef19f7" providerId="ADAL" clId="{F87A94D3-FB8E-48BF-AB45-A8090620E367}" dt="2024-04-26T13:19:37.074" v="1655" actId="12788"/>
          <ac:spMkLst>
            <pc:docMk/>
            <pc:sldMk cId="2879072220" sldId="275"/>
            <ac:spMk id="2" creationId="{BF822134-3AF9-1A5B-0703-93224636652B}"/>
          </ac:spMkLst>
        </pc:spChg>
        <pc:picChg chg="add del mod">
          <ac:chgData name="Amie Costello" userId="bbece098-e16f-4997-9855-93c8ecef19f7" providerId="ADAL" clId="{F87A94D3-FB8E-48BF-AB45-A8090620E367}" dt="2024-04-19T18:40:52.759" v="1129" actId="478"/>
          <ac:picMkLst>
            <pc:docMk/>
            <pc:sldMk cId="2879072220" sldId="275"/>
            <ac:picMk id="3" creationId="{CE977A7A-5C47-3101-2BBF-B464294268C5}"/>
          </ac:picMkLst>
        </pc:picChg>
        <pc:picChg chg="del">
          <ac:chgData name="Amie Costello" userId="bbece098-e16f-4997-9855-93c8ecef19f7" providerId="ADAL" clId="{F87A94D3-FB8E-48BF-AB45-A8090620E367}" dt="2024-04-19T18:40:32.165" v="1125" actId="478"/>
          <ac:picMkLst>
            <pc:docMk/>
            <pc:sldMk cId="2879072220" sldId="275"/>
            <ac:picMk id="1026" creationId="{31FF3915-3092-4762-6ECE-62CADD58815F}"/>
          </ac:picMkLst>
        </pc:picChg>
        <pc:picChg chg="add del">
          <ac:chgData name="Amie Costello" userId="bbece098-e16f-4997-9855-93c8ecef19f7" providerId="ADAL" clId="{F87A94D3-FB8E-48BF-AB45-A8090620E367}" dt="2024-04-19T18:41:17.997" v="1131" actId="478"/>
          <ac:picMkLst>
            <pc:docMk/>
            <pc:sldMk cId="2879072220" sldId="275"/>
            <ac:picMk id="1028" creationId="{424448E2-9E0E-328F-1EA8-327A7C265D7B}"/>
          </ac:picMkLst>
        </pc:picChg>
        <pc:picChg chg="add del mod">
          <ac:chgData name="Amie Costello" userId="bbece098-e16f-4997-9855-93c8ecef19f7" providerId="ADAL" clId="{F87A94D3-FB8E-48BF-AB45-A8090620E367}" dt="2024-04-19T18:42:13.941" v="1135" actId="478"/>
          <ac:picMkLst>
            <pc:docMk/>
            <pc:sldMk cId="2879072220" sldId="275"/>
            <ac:picMk id="1030" creationId="{563A1282-8E9E-E272-0B30-A37D1A2E9FC4}"/>
          </ac:picMkLst>
        </pc:picChg>
        <pc:picChg chg="add mod">
          <ac:chgData name="Amie Costello" userId="bbece098-e16f-4997-9855-93c8ecef19f7" providerId="ADAL" clId="{F87A94D3-FB8E-48BF-AB45-A8090620E367}" dt="2024-04-22T14:02:57.108" v="1461" actId="1076"/>
          <ac:picMkLst>
            <pc:docMk/>
            <pc:sldMk cId="2879072220" sldId="275"/>
            <ac:picMk id="1032" creationId="{CB912720-64C3-98A4-D230-A09D9333D99E}"/>
          </ac:picMkLst>
        </pc:picChg>
      </pc:sldChg>
      <pc:sldChg chg="addSp delSp modSp new del mod ord">
        <pc:chgData name="Amie Costello" userId="bbece098-e16f-4997-9855-93c8ecef19f7" providerId="ADAL" clId="{F87A94D3-FB8E-48BF-AB45-A8090620E367}" dt="2024-04-16T12:34:11.011" v="1123" actId="2696"/>
        <pc:sldMkLst>
          <pc:docMk/>
          <pc:sldMk cId="664626907" sldId="276"/>
        </pc:sldMkLst>
        <pc:spChg chg="del">
          <ac:chgData name="Amie Costello" userId="bbece098-e16f-4997-9855-93c8ecef19f7" providerId="ADAL" clId="{F87A94D3-FB8E-48BF-AB45-A8090620E367}" dt="2024-04-12T13:29:18.768" v="662" actId="478"/>
          <ac:spMkLst>
            <pc:docMk/>
            <pc:sldMk cId="664626907" sldId="276"/>
            <ac:spMk id="2" creationId="{27D12048-DFEA-7E1F-FB55-8C7D2EC0E518}"/>
          </ac:spMkLst>
        </pc:spChg>
        <pc:spChg chg="del mod">
          <ac:chgData name="Amie Costello" userId="bbece098-e16f-4997-9855-93c8ecef19f7" providerId="ADAL" clId="{F87A94D3-FB8E-48BF-AB45-A8090620E367}" dt="2024-04-12T13:29:20.562" v="663" actId="478"/>
          <ac:spMkLst>
            <pc:docMk/>
            <pc:sldMk cId="664626907" sldId="276"/>
            <ac:spMk id="3" creationId="{7C7EDD08-5F03-ECE1-2DD6-72C922BDEFB8}"/>
          </ac:spMkLst>
        </pc:spChg>
        <pc:spChg chg="add mod">
          <ac:chgData name="Amie Costello" userId="bbece098-e16f-4997-9855-93c8ecef19f7" providerId="ADAL" clId="{F87A94D3-FB8E-48BF-AB45-A8090620E367}" dt="2024-04-12T13:30:17.513" v="672"/>
          <ac:spMkLst>
            <pc:docMk/>
            <pc:sldMk cId="664626907" sldId="276"/>
            <ac:spMk id="6" creationId="{D6E8252E-0D44-A231-B075-2F188A0B8D1B}"/>
          </ac:spMkLst>
        </pc:spChg>
        <pc:spChg chg="add mod">
          <ac:chgData name="Amie Costello" userId="bbece098-e16f-4997-9855-93c8ecef19f7" providerId="ADAL" clId="{F87A94D3-FB8E-48BF-AB45-A8090620E367}" dt="2024-04-12T13:30:49.602" v="676"/>
          <ac:spMkLst>
            <pc:docMk/>
            <pc:sldMk cId="664626907" sldId="276"/>
            <ac:spMk id="10" creationId="{8A19B644-ADE9-2620-0B67-DEED8D3BE356}"/>
          </ac:spMkLst>
        </pc:spChg>
        <pc:spChg chg="add mod">
          <ac:chgData name="Amie Costello" userId="bbece098-e16f-4997-9855-93c8ecef19f7" providerId="ADAL" clId="{F87A94D3-FB8E-48BF-AB45-A8090620E367}" dt="2024-04-12T13:55:09.564" v="1070" actId="14100"/>
          <ac:spMkLst>
            <pc:docMk/>
            <pc:sldMk cId="664626907" sldId="276"/>
            <ac:spMk id="20" creationId="{F5755700-DBA8-B2A2-F6A3-A2FA9F945B61}"/>
          </ac:spMkLst>
        </pc:spChg>
        <pc:picChg chg="add del mod ord">
          <ac:chgData name="Amie Costello" userId="bbece098-e16f-4997-9855-93c8ecef19f7" providerId="ADAL" clId="{F87A94D3-FB8E-48BF-AB45-A8090620E367}" dt="2024-04-12T13:55:14.802" v="1072" actId="478"/>
          <ac:picMkLst>
            <pc:docMk/>
            <pc:sldMk cId="664626907" sldId="276"/>
            <ac:picMk id="4" creationId="{FD439749-7F5C-C12B-5030-61A31B19D174}"/>
          </ac:picMkLst>
        </pc:picChg>
        <pc:picChg chg="add mod">
          <ac:chgData name="Amie Costello" userId="bbece098-e16f-4997-9855-93c8ecef19f7" providerId="ADAL" clId="{F87A94D3-FB8E-48BF-AB45-A8090620E367}" dt="2024-04-12T13:57:23.050" v="1112" actId="1076"/>
          <ac:picMkLst>
            <pc:docMk/>
            <pc:sldMk cId="664626907" sldId="276"/>
            <ac:picMk id="5" creationId="{ED7EBE61-1C28-D791-C45A-83B319D42F32}"/>
          </ac:picMkLst>
        </pc:picChg>
        <pc:picChg chg="add mod">
          <ac:chgData name="Amie Costello" userId="bbece098-e16f-4997-9855-93c8ecef19f7" providerId="ADAL" clId="{F87A94D3-FB8E-48BF-AB45-A8090620E367}" dt="2024-04-12T13:30:17.513" v="672"/>
          <ac:picMkLst>
            <pc:docMk/>
            <pc:sldMk cId="664626907" sldId="276"/>
            <ac:picMk id="7" creationId="{76AD92D8-2CE2-990F-5192-FF1B369A43F4}"/>
          </ac:picMkLst>
        </pc:picChg>
        <pc:picChg chg="add mod">
          <ac:chgData name="Amie Costello" userId="bbece098-e16f-4997-9855-93c8ecef19f7" providerId="ADAL" clId="{F87A94D3-FB8E-48BF-AB45-A8090620E367}" dt="2024-04-12T13:57:56.477" v="1117" actId="1076"/>
          <ac:picMkLst>
            <pc:docMk/>
            <pc:sldMk cId="664626907" sldId="276"/>
            <ac:picMk id="8" creationId="{825E9A09-3E3B-8A27-6895-90BB016053C3}"/>
          </ac:picMkLst>
        </pc:picChg>
        <pc:picChg chg="add mod">
          <ac:chgData name="Amie Costello" userId="bbece098-e16f-4997-9855-93c8ecef19f7" providerId="ADAL" clId="{F87A94D3-FB8E-48BF-AB45-A8090620E367}" dt="2024-04-12T13:30:49.602" v="676"/>
          <ac:picMkLst>
            <pc:docMk/>
            <pc:sldMk cId="664626907" sldId="276"/>
            <ac:picMk id="9" creationId="{F1FF301C-AF64-E017-7ADF-65F2D71969A9}"/>
          </ac:picMkLst>
        </pc:picChg>
        <pc:picChg chg="add mod">
          <ac:chgData name="Amie Costello" userId="bbece098-e16f-4997-9855-93c8ecef19f7" providerId="ADAL" clId="{F87A94D3-FB8E-48BF-AB45-A8090620E367}" dt="2024-04-12T13:58:18.989" v="1119" actId="1076"/>
          <ac:picMkLst>
            <pc:docMk/>
            <pc:sldMk cId="664626907" sldId="276"/>
            <ac:picMk id="11" creationId="{4FBF4211-9BEC-3829-BC50-E8C052E29801}"/>
          </ac:picMkLst>
        </pc:picChg>
        <pc:picChg chg="add del mod ord">
          <ac:chgData name="Amie Costello" userId="bbece098-e16f-4997-9855-93c8ecef19f7" providerId="ADAL" clId="{F87A94D3-FB8E-48BF-AB45-A8090620E367}" dt="2024-04-12T13:53:55.272" v="1050" actId="478"/>
          <ac:picMkLst>
            <pc:docMk/>
            <pc:sldMk cId="664626907" sldId="276"/>
            <ac:picMk id="12" creationId="{CDA92191-24A0-5DAB-6428-98DF42407C4C}"/>
          </ac:picMkLst>
        </pc:picChg>
        <pc:picChg chg="add mod">
          <ac:chgData name="Amie Costello" userId="bbece098-e16f-4997-9855-93c8ecef19f7" providerId="ADAL" clId="{F87A94D3-FB8E-48BF-AB45-A8090620E367}" dt="2024-04-12T13:57:00.451" v="1109" actId="14100"/>
          <ac:picMkLst>
            <pc:docMk/>
            <pc:sldMk cId="664626907" sldId="276"/>
            <ac:picMk id="13" creationId="{E0496077-EA56-FEC3-3040-00F291FCC23D}"/>
          </ac:picMkLst>
        </pc:picChg>
        <pc:picChg chg="add mod">
          <ac:chgData name="Amie Costello" userId="bbece098-e16f-4997-9855-93c8ecef19f7" providerId="ADAL" clId="{F87A94D3-FB8E-48BF-AB45-A8090620E367}" dt="2024-04-12T13:56:11.302" v="1093" actId="1076"/>
          <ac:picMkLst>
            <pc:docMk/>
            <pc:sldMk cId="664626907" sldId="276"/>
            <ac:picMk id="14" creationId="{A908139E-FA86-3CFC-703F-012FA55F3053}"/>
          </ac:picMkLst>
        </pc:picChg>
        <pc:picChg chg="add mod">
          <ac:chgData name="Amie Costello" userId="bbece098-e16f-4997-9855-93c8ecef19f7" providerId="ADAL" clId="{F87A94D3-FB8E-48BF-AB45-A8090620E367}" dt="2024-04-12T13:58:24.259" v="1120" actId="1076"/>
          <ac:picMkLst>
            <pc:docMk/>
            <pc:sldMk cId="664626907" sldId="276"/>
            <ac:picMk id="15" creationId="{67DE10D9-7A74-5654-2D44-69F333F4AF78}"/>
          </ac:picMkLst>
        </pc:picChg>
        <pc:picChg chg="add mod">
          <ac:chgData name="Amie Costello" userId="bbece098-e16f-4997-9855-93c8ecef19f7" providerId="ADAL" clId="{F87A94D3-FB8E-48BF-AB45-A8090620E367}" dt="2024-04-12T13:58:08.050" v="1118" actId="1076"/>
          <ac:picMkLst>
            <pc:docMk/>
            <pc:sldMk cId="664626907" sldId="276"/>
            <ac:picMk id="16" creationId="{25ACF7AA-C42D-B1BB-EB18-54F42593DD8D}"/>
          </ac:picMkLst>
        </pc:picChg>
        <pc:picChg chg="add mod">
          <ac:chgData name="Amie Costello" userId="bbece098-e16f-4997-9855-93c8ecef19f7" providerId="ADAL" clId="{F87A94D3-FB8E-48BF-AB45-A8090620E367}" dt="2024-04-12T13:56:43.820" v="1105" actId="1076"/>
          <ac:picMkLst>
            <pc:docMk/>
            <pc:sldMk cId="664626907" sldId="276"/>
            <ac:picMk id="17" creationId="{6E86F955-3781-9B5A-073B-E1C94E70A35B}"/>
          </ac:picMkLst>
        </pc:picChg>
        <pc:picChg chg="add mod">
          <ac:chgData name="Amie Costello" userId="bbece098-e16f-4997-9855-93c8ecef19f7" providerId="ADAL" clId="{F87A94D3-FB8E-48BF-AB45-A8090620E367}" dt="2024-04-12T13:56:57.512" v="1108" actId="14100"/>
          <ac:picMkLst>
            <pc:docMk/>
            <pc:sldMk cId="664626907" sldId="276"/>
            <ac:picMk id="18" creationId="{EFF224EF-3E2B-DF22-D680-0006EA821A5C}"/>
          </ac:picMkLst>
        </pc:picChg>
        <pc:picChg chg="add del mod">
          <ac:chgData name="Amie Costello" userId="bbece098-e16f-4997-9855-93c8ecef19f7" providerId="ADAL" clId="{F87A94D3-FB8E-48BF-AB45-A8090620E367}" dt="2024-04-12T13:54:55.929" v="1067" actId="478"/>
          <ac:picMkLst>
            <pc:docMk/>
            <pc:sldMk cId="664626907" sldId="276"/>
            <ac:picMk id="19" creationId="{B6F0C42E-7323-3C82-558B-8E5DD02E90DC}"/>
          </ac:picMkLst>
        </pc:picChg>
        <pc:picChg chg="add mod">
          <ac:chgData name="Amie Costello" userId="bbece098-e16f-4997-9855-93c8ecef19f7" providerId="ADAL" clId="{F87A94D3-FB8E-48BF-AB45-A8090620E367}" dt="2024-04-12T13:55:09.564" v="1070" actId="14100"/>
          <ac:picMkLst>
            <pc:docMk/>
            <pc:sldMk cId="664626907" sldId="276"/>
            <ac:picMk id="21" creationId="{AE863E41-1244-69FA-3E59-1AA30DE28C95}"/>
          </ac:picMkLst>
        </pc:picChg>
        <pc:picChg chg="add mod">
          <ac:chgData name="Amie Costello" userId="bbece098-e16f-4997-9855-93c8ecef19f7" providerId="ADAL" clId="{F87A94D3-FB8E-48BF-AB45-A8090620E367}" dt="2024-04-12T13:55:26.756" v="1076" actId="1076"/>
          <ac:picMkLst>
            <pc:docMk/>
            <pc:sldMk cId="664626907" sldId="276"/>
            <ac:picMk id="22" creationId="{4760BA98-428E-5C64-B2D5-D1D8EF77B2BF}"/>
          </ac:picMkLst>
        </pc:picChg>
      </pc:sldChg>
      <pc:sldChg chg="delSp new del mod">
        <pc:chgData name="Amie Costello" userId="bbece098-e16f-4997-9855-93c8ecef19f7" providerId="ADAL" clId="{F87A94D3-FB8E-48BF-AB45-A8090620E367}" dt="2024-04-22T14:09:30.561" v="1577" actId="47"/>
        <pc:sldMkLst>
          <pc:docMk/>
          <pc:sldMk cId="1870509118" sldId="276"/>
        </pc:sldMkLst>
        <pc:spChg chg="del">
          <ac:chgData name="Amie Costello" userId="bbece098-e16f-4997-9855-93c8ecef19f7" providerId="ADAL" clId="{F87A94D3-FB8E-48BF-AB45-A8090620E367}" dt="2024-04-19T20:14:05.001" v="1244" actId="478"/>
          <ac:spMkLst>
            <pc:docMk/>
            <pc:sldMk cId="1870509118" sldId="276"/>
            <ac:spMk id="2" creationId="{B9D6C4E5-1289-F6A5-6641-3CBEC0CA6343}"/>
          </ac:spMkLst>
        </pc:spChg>
        <pc:spChg chg="del">
          <ac:chgData name="Amie Costello" userId="bbece098-e16f-4997-9855-93c8ecef19f7" providerId="ADAL" clId="{F87A94D3-FB8E-48BF-AB45-A8090620E367}" dt="2024-04-19T20:14:06.050" v="1245" actId="478"/>
          <ac:spMkLst>
            <pc:docMk/>
            <pc:sldMk cId="1870509118" sldId="276"/>
            <ac:spMk id="3" creationId="{B7D87191-57E6-9EFB-F7EF-2563DCB4753B}"/>
          </ac:spMkLst>
        </pc:spChg>
      </pc:sldChg>
    </pc:docChg>
  </pc:docChgLst>
  <pc:docChgLst>
    <pc:chgData name="Amie Costello" userId="S::amie.costello@pendulumrisk.com::bbece098-e16f-4997-9855-93c8ecef19f7" providerId="AD" clId="Web-{C60629C3-84F3-BC5F-54A7-C166752FE39A}"/>
    <pc:docChg chg="modSld">
      <pc:chgData name="Amie Costello" userId="S::amie.costello@pendulumrisk.com::bbece098-e16f-4997-9855-93c8ecef19f7" providerId="AD" clId="Web-{C60629C3-84F3-BC5F-54A7-C166752FE39A}" dt="2024-04-05T20:08:45.995" v="20" actId="14100"/>
      <pc:docMkLst>
        <pc:docMk/>
      </pc:docMkLst>
      <pc:sldChg chg="addSp modSp">
        <pc:chgData name="Amie Costello" userId="S::amie.costello@pendulumrisk.com::bbece098-e16f-4997-9855-93c8ecef19f7" providerId="AD" clId="Web-{C60629C3-84F3-BC5F-54A7-C166752FE39A}" dt="2024-04-05T20:08:45.995" v="20" actId="14100"/>
        <pc:sldMkLst>
          <pc:docMk/>
          <pc:sldMk cId="603017966" sldId="268"/>
        </pc:sldMkLst>
        <pc:picChg chg="mod">
          <ac:chgData name="Amie Costello" userId="S::amie.costello@pendulumrisk.com::bbece098-e16f-4997-9855-93c8ecef19f7" providerId="AD" clId="Web-{C60629C3-84F3-BC5F-54A7-C166752FE39A}" dt="2024-04-05T20:08:45.995" v="20" actId="14100"/>
          <ac:picMkLst>
            <pc:docMk/>
            <pc:sldMk cId="603017966" sldId="268"/>
            <ac:picMk id="3" creationId="{3D1C7CD8-C4DB-D2EE-033B-AE6CB18AA5CA}"/>
          </ac:picMkLst>
        </pc:picChg>
        <pc:picChg chg="add mod">
          <ac:chgData name="Amie Costello" userId="S::amie.costello@pendulumrisk.com::bbece098-e16f-4997-9855-93c8ecef19f7" providerId="AD" clId="Web-{C60629C3-84F3-BC5F-54A7-C166752FE39A}" dt="2024-04-05T20:08:28.917" v="12" actId="1076"/>
          <ac:picMkLst>
            <pc:docMk/>
            <pc:sldMk cId="603017966" sldId="268"/>
            <ac:picMk id="4" creationId="{7B705167-0F78-F499-6EF7-7C998712A1F9}"/>
          </ac:picMkLst>
        </pc:picChg>
        <pc:picChg chg="mod">
          <ac:chgData name="Amie Costello" userId="S::amie.costello@pendulumrisk.com::bbece098-e16f-4997-9855-93c8ecef19f7" providerId="AD" clId="Web-{C60629C3-84F3-BC5F-54A7-C166752FE39A}" dt="2024-04-05T20:08:41.136" v="18" actId="14100"/>
          <ac:picMkLst>
            <pc:docMk/>
            <pc:sldMk cId="603017966" sldId="268"/>
            <ac:picMk id="10" creationId="{8B30941B-66E1-424A-1ECA-D8EDC55BEC0F}"/>
          </ac:picMkLst>
        </pc:picChg>
        <pc:picChg chg="mod">
          <ac:chgData name="Amie Costello" userId="S::amie.costello@pendulumrisk.com::bbece098-e16f-4997-9855-93c8ecef19f7" providerId="AD" clId="Web-{C60629C3-84F3-BC5F-54A7-C166752FE39A}" dt="2024-04-05T20:08:34.448" v="15" actId="1076"/>
          <ac:picMkLst>
            <pc:docMk/>
            <pc:sldMk cId="603017966" sldId="268"/>
            <ac:picMk id="2058" creationId="{30E509E2-5FF8-8795-9B2E-5ABBC4FA1144}"/>
          </ac:picMkLst>
        </pc:picChg>
        <pc:picChg chg="mod">
          <ac:chgData name="Amie Costello" userId="S::amie.costello@pendulumrisk.com::bbece098-e16f-4997-9855-93c8ecef19f7" providerId="AD" clId="Web-{C60629C3-84F3-BC5F-54A7-C166752FE39A}" dt="2024-04-05T20:08:43.605" v="19" actId="14100"/>
          <ac:picMkLst>
            <pc:docMk/>
            <pc:sldMk cId="603017966" sldId="268"/>
            <ac:picMk id="2060" creationId="{17490AA4-F5A8-6D47-8DA9-735DC6D53476}"/>
          </ac:picMkLst>
        </pc:picChg>
        <pc:picChg chg="mod">
          <ac:chgData name="Amie Costello" userId="S::amie.costello@pendulumrisk.com::bbece098-e16f-4997-9855-93c8ecef19f7" providerId="AD" clId="Web-{C60629C3-84F3-BC5F-54A7-C166752FE39A}" dt="2024-04-05T20:08:38.292" v="17" actId="14100"/>
          <ac:picMkLst>
            <pc:docMk/>
            <pc:sldMk cId="603017966" sldId="268"/>
            <ac:picMk id="5142" creationId="{CA271F9B-51D5-3F07-7F99-51FF9BAAAAD5}"/>
          </ac:picMkLst>
        </pc:picChg>
        <pc:picChg chg="mod">
          <ac:chgData name="Amie Costello" userId="S::amie.costello@pendulumrisk.com::bbece098-e16f-4997-9855-93c8ecef19f7" providerId="AD" clId="Web-{C60629C3-84F3-BC5F-54A7-C166752FE39A}" dt="2024-04-05T20:08:36.261" v="16" actId="14100"/>
          <ac:picMkLst>
            <pc:docMk/>
            <pc:sldMk cId="603017966" sldId="268"/>
            <ac:picMk id="5170" creationId="{61AD2B08-259F-1736-AAA6-719F53D21FD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606428-7F78-79E4-AC13-3C6EACE71F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D46D5-EAC1-82EC-3576-5A438AC256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C10BB-C440-4476-8E77-9ABE8E544CC4}" type="datetimeFigureOut">
              <a:rPr lang="en-US" smtClean="0"/>
              <a:t>5/2/2024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3E6A5-240B-A422-F56F-63F47B41AB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E7F3B-DD99-C286-F16D-D6AC25E8DF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4754A-4097-447A-8AD5-6B994022A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06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2760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2024">
    <p:bg>
      <p:bgPr>
        <a:solidFill>
          <a:srgbClr val="F2F2F2">
            <a:alpha val="83000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1"/>
            <a:ext cx="288703" cy="6858000"/>
          </a:xfrm>
          <a:prstGeom prst="rect">
            <a:avLst/>
          </a:prstGeom>
          <a:gradFill flip="none" rotWithShape="1">
            <a:gsLst>
              <a:gs pos="0">
                <a:srgbClr val="147E0C"/>
              </a:gs>
              <a:gs pos="7000">
                <a:srgbClr val="147E0C"/>
              </a:gs>
              <a:gs pos="36000">
                <a:srgbClr val="16850D"/>
              </a:gs>
              <a:gs pos="66000">
                <a:srgbClr val="115B0D"/>
              </a:gs>
              <a:gs pos="100000">
                <a:srgbClr val="092E07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454028" y="1"/>
            <a:ext cx="305910" cy="6858000"/>
          </a:xfrm>
          <a:prstGeom prst="rect">
            <a:avLst/>
          </a:prstGeom>
          <a:gradFill flip="none" rotWithShape="1">
            <a:gsLst>
              <a:gs pos="0">
                <a:srgbClr val="1F76B7"/>
              </a:gs>
              <a:gs pos="8000">
                <a:srgbClr val="1F76B7"/>
              </a:gs>
              <a:gs pos="31000">
                <a:srgbClr val="1C71B0"/>
              </a:gs>
              <a:gs pos="57000">
                <a:srgbClr val="165D92"/>
              </a:gs>
              <a:gs pos="74000">
                <a:srgbClr val="134C77"/>
              </a:gs>
              <a:gs pos="97000">
                <a:srgbClr val="145382"/>
              </a:gs>
              <a:gs pos="100000">
                <a:srgbClr val="14538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4"/>
          <p:cNvSpPr/>
          <p:nvPr/>
        </p:nvSpPr>
        <p:spPr>
          <a:xfrm>
            <a:off x="236036" y="1"/>
            <a:ext cx="263311" cy="6858000"/>
          </a:xfrm>
          <a:prstGeom prst="rect">
            <a:avLst/>
          </a:prstGeom>
          <a:gradFill flip="none" rotWithShape="1">
            <a:gsLst>
              <a:gs pos="0">
                <a:srgbClr val="0040F6"/>
              </a:gs>
              <a:gs pos="13000">
                <a:srgbClr val="0040F6"/>
              </a:gs>
              <a:gs pos="48000">
                <a:srgbClr val="003CE6"/>
              </a:gs>
              <a:gs pos="89000">
                <a:srgbClr val="001960"/>
              </a:gs>
              <a:gs pos="100000">
                <a:srgbClr val="00196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759938" y="3429000"/>
            <a:ext cx="11432062" cy="3463469"/>
          </a:xfrm>
          <a:prstGeom prst="rect">
            <a:avLst/>
          </a:prstGeom>
          <a:solidFill>
            <a:srgbClr val="1555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rgbClr val="D5DBE5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15593" y="285829"/>
            <a:ext cx="3609439" cy="285680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/>
        </p:nvSpPr>
        <p:spPr>
          <a:xfrm>
            <a:off x="735382" y="2873430"/>
            <a:ext cx="4569862" cy="269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Healthcare Risk Professionals Impact, Influence, Innovate</a:t>
            </a:r>
            <a:endParaRPr sz="14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4020774" y="5518261"/>
            <a:ext cx="4150452" cy="595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629649" y="367475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5DBE5"/>
              </a:buClr>
              <a:buSzPts val="4400"/>
              <a:buFont typeface="Century Schoolbook"/>
              <a:buNone/>
              <a:defRPr>
                <a:solidFill>
                  <a:srgbClr val="D5DBE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404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141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3089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193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510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3048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807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3133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9337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8699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bg1">
            <a:lumMod val="95000"/>
            <a:alpha val="0"/>
          </a:schemeClr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9284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562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685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7708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9968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87248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262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46316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8600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6309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4086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44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62821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4455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6967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0528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7177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7645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1214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5948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7244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592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249680" y="95173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249680" y="60668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328468" y="1858962"/>
            <a:ext cx="9613852" cy="430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066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04672" y="66675"/>
            <a:ext cx="9418320" cy="1269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447924" y="1771650"/>
            <a:ext cx="631507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876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049655" y="7378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61544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6096000" y="20122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92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879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2"/>
            <a:ext cx="969264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7FADF2-3E1C-7FEA-E00E-6B9EE768D91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0957676" y="5654146"/>
            <a:ext cx="1156503" cy="829589"/>
          </a:xfrm>
          <a:prstGeom prst="rect">
            <a:avLst/>
          </a:prstGeom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17929918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  <p:sldLayoutId id="2147483676" r:id="rId4"/>
    <p:sldLayoutId id="214748367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3279B3-6DB0-9227-3F1D-0669779909C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1153297" y="5531025"/>
            <a:ext cx="960882" cy="993692"/>
          </a:xfrm>
          <a:prstGeom prst="rect">
            <a:avLst/>
          </a:prstGeom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161592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6" r:id="rId3"/>
    <p:sldLayoutId id="2147483687" r:id="rId4"/>
    <p:sldLayoutId id="2147483688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34ED13-F736-948F-17D0-4F638A853E5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1264619" y="5585237"/>
            <a:ext cx="849560" cy="943481"/>
          </a:xfrm>
          <a:prstGeom prst="rect">
            <a:avLst/>
          </a:prstGeom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7612190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7" r:id="rId3"/>
    <p:sldLayoutId id="2147483698" r:id="rId4"/>
    <p:sldLayoutId id="2147483699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50FC56-012B-51F3-00ED-7AD089DA6A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0929485" y="5792775"/>
            <a:ext cx="1184694" cy="848951"/>
          </a:xfrm>
          <a:prstGeom prst="rect">
            <a:avLst/>
          </a:prstGeom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27699787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8" r:id="rId3"/>
    <p:sldLayoutId id="2147483709" r:id="rId4"/>
    <p:sldLayoutId id="2147483710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7F4080-B7D0-6F00-443E-EE10F4CEEA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0942961" y="5752038"/>
            <a:ext cx="1171218" cy="772679"/>
          </a:xfrm>
          <a:prstGeom prst="rect">
            <a:avLst/>
          </a:prstGeom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154119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9" r:id="rId3"/>
    <p:sldLayoutId id="2147483720" r:id="rId4"/>
    <p:sldLayoutId id="2147483721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B904D1-BBAA-CEDA-36AA-46C072B0D6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35000"/>
          </a:blip>
          <a:stretch>
            <a:fillRect/>
          </a:stretch>
        </p:blipFill>
        <p:spPr>
          <a:xfrm>
            <a:off x="11080573" y="5595900"/>
            <a:ext cx="1033606" cy="9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932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30" r:id="rId3"/>
    <p:sldLayoutId id="2147483731" r:id="rId4"/>
    <p:sldLayoutId id="2147483732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39F4E0-ECB8-9273-BCCB-663D46FBA3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11175750" y="5582395"/>
            <a:ext cx="938429" cy="1059331"/>
          </a:xfrm>
          <a:prstGeom prst="rect">
            <a:avLst/>
          </a:prstGeom>
        </p:spPr>
      </p:pic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249680" y="138305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249680" y="1858963"/>
            <a:ext cx="9619603" cy="432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 dirty="0"/>
          </a:p>
        </p:txBody>
      </p:sp>
      <p:sp>
        <p:nvSpPr>
          <p:cNvPr id="12" name="Google Shape;12;p3"/>
          <p:cNvSpPr txBox="1"/>
          <p:nvPr/>
        </p:nvSpPr>
        <p:spPr>
          <a:xfrm>
            <a:off x="11347697" y="6524717"/>
            <a:ext cx="766482" cy="3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‹#›</a:t>
            </a:fld>
            <a:endParaRPr sz="1400" b="0" i="0" u="none" strike="noStrike" cap="none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54028" y="0"/>
            <a:ext cx="305910" cy="5936295"/>
          </a:xfrm>
          <a:prstGeom prst="rect">
            <a:avLst/>
          </a:prstGeom>
          <a:gradFill flip="none" rotWithShape="1">
            <a:gsLst>
              <a:gs pos="0">
                <a:srgbClr val="54A5E2"/>
              </a:gs>
              <a:gs pos="7000">
                <a:srgbClr val="54A5E2"/>
              </a:gs>
              <a:gs pos="49000">
                <a:srgbClr val="1F76B7"/>
              </a:gs>
              <a:gs pos="67000">
                <a:srgbClr val="1C71B0"/>
              </a:gs>
              <a:gs pos="97000">
                <a:srgbClr val="0E3B5C"/>
              </a:gs>
              <a:gs pos="100000">
                <a:srgbClr val="0E3B5C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288703" cy="5936295"/>
          </a:xfrm>
          <a:prstGeom prst="rect">
            <a:avLst/>
          </a:prstGeom>
          <a:gradFill flip="none" rotWithShape="1">
            <a:gsLst>
              <a:gs pos="0">
                <a:srgbClr val="16850D"/>
              </a:gs>
              <a:gs pos="5000">
                <a:srgbClr val="16850D"/>
              </a:gs>
              <a:gs pos="47000">
                <a:srgbClr val="147E0C"/>
              </a:gs>
              <a:gs pos="84000">
                <a:srgbClr val="115B0D"/>
              </a:gs>
              <a:gs pos="100000">
                <a:srgbClr val="115B0D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36036" y="0"/>
            <a:ext cx="263311" cy="5936295"/>
          </a:xfrm>
          <a:prstGeom prst="rect">
            <a:avLst/>
          </a:prstGeom>
          <a:gradFill flip="none" rotWithShape="1">
            <a:gsLst>
              <a:gs pos="0">
                <a:srgbClr val="4777FF"/>
              </a:gs>
              <a:gs pos="22110">
                <a:srgbClr val="235CFF"/>
              </a:gs>
              <a:gs pos="33000">
                <a:srgbClr val="114FFF"/>
              </a:gs>
              <a:gs pos="42000">
                <a:srgbClr val="0D4CFF"/>
              </a:gs>
              <a:gs pos="79000">
                <a:srgbClr val="083DD2"/>
              </a:gs>
              <a:gs pos="100000">
                <a:srgbClr val="083DD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970128"/>
            <a:ext cx="1342036" cy="829589"/>
          </a:xfrm>
          <a:prstGeom prst="rect">
            <a:avLst/>
          </a:prstGeom>
          <a:solidFill>
            <a:srgbClr val="F2F2F2">
              <a:alpha val="82745"/>
            </a:srgbClr>
          </a:solidFill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1038703" y="6483735"/>
            <a:ext cx="7063895" cy="31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595959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Healthcare Risk Professionals Impact, Influence, Innovate</a:t>
            </a:r>
            <a:endParaRPr sz="900" b="0" i="0" u="none" strike="noStrike" cap="none" dirty="0">
              <a:solidFill>
                <a:srgbClr val="595959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0172899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1" r:id="rId3"/>
    <p:sldLayoutId id="2147483742" r:id="rId4"/>
    <p:sldLayoutId id="214748374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B344CB-7BFB-36E9-BDE7-F4B89D06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779" y="3782683"/>
            <a:ext cx="9930442" cy="2988248"/>
          </a:xfrm>
        </p:spPr>
        <p:txBody>
          <a:bodyPr>
            <a:normAutofit fontScale="90000"/>
          </a:bodyPr>
          <a:lstStyle/>
          <a:p>
            <a:r>
              <a:rPr lang="en-US" sz="7200" dirty="0">
                <a:solidFill>
                  <a:schemeClr val="tx2"/>
                </a:solidFill>
              </a:rPr>
              <a:t>Thank You to Our 2024 Conference Sponsors</a:t>
            </a:r>
            <a:br>
              <a:rPr lang="en-US" sz="7200" dirty="0">
                <a:solidFill>
                  <a:schemeClr val="tx2"/>
                </a:solidFill>
              </a:rPr>
            </a:br>
            <a:r>
              <a:rPr lang="en-US" sz="7200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9"/>
    </mc:Choice>
    <mc:Fallback xmlns="">
      <p:transition spd="slow" advTm="54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Berkshire Hathaway Logo and symbol, meaning, history, PNG, brand">
            <a:extLst>
              <a:ext uri="{FF2B5EF4-FFF2-40B4-BE49-F238E27FC236}">
                <a16:creationId xmlns:a16="http://schemas.microsoft.com/office/drawing/2014/main" id="{B70E398F-9209-B052-16BE-FFC001C564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b="21610"/>
          <a:stretch/>
        </p:blipFill>
        <p:spPr bwMode="auto">
          <a:xfrm>
            <a:off x="1051698" y="3095445"/>
            <a:ext cx="6173816" cy="20909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6" name="Picture 46" descr="HUB International Insurance Services — The Best and Brightest">
            <a:extLst>
              <a:ext uri="{FF2B5EF4-FFF2-40B4-BE49-F238E27FC236}">
                <a16:creationId xmlns:a16="http://schemas.microsoft.com/office/drawing/2014/main" id="{C2EDA388-94C6-94EC-C0CF-2A7E96632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332" y="1570409"/>
            <a:ext cx="3865487" cy="305007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rown and Brown Logo.">
            <a:extLst>
              <a:ext uri="{FF2B5EF4-FFF2-40B4-BE49-F238E27FC236}">
                <a16:creationId xmlns:a16="http://schemas.microsoft.com/office/drawing/2014/main" id="{C1C2E3A1-A098-AE01-6DDE-6BCA7F751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73" y="5004570"/>
            <a:ext cx="6896100" cy="122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Liberty Mutual Logo">
            <a:extLst>
              <a:ext uri="{FF2B5EF4-FFF2-40B4-BE49-F238E27FC236}">
                <a16:creationId xmlns:a16="http://schemas.microsoft.com/office/drawing/2014/main" id="{744A79D2-363B-D5E5-9B1A-A263BB3E75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3215" y="309544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6533B8-DD8B-E8D5-6B54-F95A31E54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6024" y="1381044"/>
            <a:ext cx="5955520" cy="1535296"/>
          </a:xfrm>
          <a:prstGeom prst="rect">
            <a:avLst/>
          </a:prstGeom>
        </p:spPr>
      </p:pic>
      <p:sp>
        <p:nvSpPr>
          <p:cNvPr id="7" name="Title 7">
            <a:extLst>
              <a:ext uri="{FF2B5EF4-FFF2-40B4-BE49-F238E27FC236}">
                <a16:creationId xmlns:a16="http://schemas.microsoft.com/office/drawing/2014/main" id="{3738FD17-5019-8E87-DAAF-056E9B41E33E}"/>
              </a:ext>
            </a:extLst>
          </p:cNvPr>
          <p:cNvSpPr txBox="1">
            <a:spLocks/>
          </p:cNvSpPr>
          <p:nvPr/>
        </p:nvSpPr>
        <p:spPr>
          <a:xfrm>
            <a:off x="92015" y="0"/>
            <a:ext cx="12192000" cy="110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Silver Sponsors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27725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0"/>
    </mc:Choice>
    <mc:Fallback xmlns="">
      <p:transition spd="slow" advTm="56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F644384-7BC0-2C3D-6976-1ED3DFF4240D}"/>
              </a:ext>
            </a:extLst>
          </p:cNvPr>
          <p:cNvSpPr txBox="1"/>
          <p:nvPr/>
        </p:nvSpPr>
        <p:spPr>
          <a:xfrm>
            <a:off x="10921443" y="6094081"/>
            <a:ext cx="1270557" cy="7240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A close-up of a logo&#10;&#10;Description automatically generated">
            <a:extLst>
              <a:ext uri="{FF2B5EF4-FFF2-40B4-BE49-F238E27FC236}">
                <a16:creationId xmlns:a16="http://schemas.microsoft.com/office/drawing/2014/main" id="{8B30941B-66E1-424A-1ECA-D8EDC55BE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82" y="1148546"/>
            <a:ext cx="3863007" cy="1566690"/>
          </a:xfrm>
          <a:prstGeom prst="rect">
            <a:avLst/>
          </a:prstGeom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3D1C7CD8-C4DB-D2EE-033B-AE6CB18AA5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68" b="30791"/>
          <a:stretch/>
        </p:blipFill>
        <p:spPr>
          <a:xfrm>
            <a:off x="4589451" y="2814362"/>
            <a:ext cx="4604300" cy="1072828"/>
          </a:xfrm>
          <a:prstGeom prst="rect">
            <a:avLst/>
          </a:prstGeom>
        </p:spPr>
      </p:pic>
      <p:sp>
        <p:nvSpPr>
          <p:cNvPr id="5" name="AutoShape 30" descr="Marsh logo">
            <a:extLst>
              <a:ext uri="{FF2B5EF4-FFF2-40B4-BE49-F238E27FC236}">
                <a16:creationId xmlns:a16="http://schemas.microsoft.com/office/drawing/2014/main" id="{F0658018-5BF0-E57D-5778-97A54400A0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70" name="Picture 50" descr="CNA Financial logo in transparent PNG format">
            <a:extLst>
              <a:ext uri="{FF2B5EF4-FFF2-40B4-BE49-F238E27FC236}">
                <a16:creationId xmlns:a16="http://schemas.microsoft.com/office/drawing/2014/main" id="{61AD2B08-259F-1736-AAA6-719F53D21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51" y="4480069"/>
            <a:ext cx="3605024" cy="113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>
            <a:extLst>
              <a:ext uri="{FF2B5EF4-FFF2-40B4-BE49-F238E27FC236}">
                <a16:creationId xmlns:a16="http://schemas.microsoft.com/office/drawing/2014/main" id="{CA271F9B-51D5-3F07-7F99-51FF9BAA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203" y="1193336"/>
            <a:ext cx="5158518" cy="159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irm Members">
            <a:extLst>
              <a:ext uri="{FF2B5EF4-FFF2-40B4-BE49-F238E27FC236}">
                <a16:creationId xmlns:a16="http://schemas.microsoft.com/office/drawing/2014/main" id="{17490AA4-F5A8-6D47-8DA9-735DC6D53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111" y="3644208"/>
            <a:ext cx="2747610" cy="273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logo">
            <a:extLst>
              <a:ext uri="{FF2B5EF4-FFF2-40B4-BE49-F238E27FC236}">
                <a16:creationId xmlns:a16="http://schemas.microsoft.com/office/drawing/2014/main" id="{0A651DB3-2084-B5DF-45C5-48207C212D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23166" y="455078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751761D9-A991-F962-3129-EC4E63E4E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065" y="3579505"/>
            <a:ext cx="3176328" cy="1767428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909F3480-9A75-4A15-EABA-C60093FB5DC7}"/>
              </a:ext>
            </a:extLst>
          </p:cNvPr>
          <p:cNvSpPr txBox="1">
            <a:spLocks/>
          </p:cNvSpPr>
          <p:nvPr/>
        </p:nvSpPr>
        <p:spPr>
          <a:xfrm>
            <a:off x="0" y="-18509"/>
            <a:ext cx="12192000" cy="110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Bronze Sponsors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6030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7"/>
    </mc:Choice>
    <mc:Fallback xmlns="">
      <p:transition spd="slow" advTm="617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9006F39-5654-078F-F93D-444F7D26A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6288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           </a:t>
            </a:r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Opening Reception</a:t>
            </a:r>
          </a:p>
        </p:txBody>
      </p:sp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F2698134-6258-C3DF-3F2B-0395814FC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2" y="2351726"/>
            <a:ext cx="10668550" cy="215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56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6"/>
    </mc:Choice>
    <mc:Fallback xmlns="">
      <p:transition spd="slow" advTm="589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5F2D0250-3D53-B89E-5C3C-C89F5D9DA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110918" y="2539528"/>
            <a:ext cx="10366800" cy="177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7">
            <a:extLst>
              <a:ext uri="{FF2B5EF4-FFF2-40B4-BE49-F238E27FC236}">
                <a16:creationId xmlns:a16="http://schemas.microsoft.com/office/drawing/2014/main" id="{BAAABBCF-DBBA-5F00-AFAB-16B68A93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64565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Breakfast Sponsor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84062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74"/>
    </mc:Choice>
    <mc:Fallback xmlns="">
      <p:transition spd="slow" advTm="457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enkata Jonnalagadda | North Carolina Medical Group Managers Blog">
            <a:extLst>
              <a:ext uri="{FF2B5EF4-FFF2-40B4-BE49-F238E27FC236}">
                <a16:creationId xmlns:a16="http://schemas.microsoft.com/office/drawing/2014/main" id="{8810E2D6-8C2B-2A6A-9057-41EFBEB99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19" y="2382173"/>
            <a:ext cx="10573761" cy="167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27B97C56-5C26-1996-D572-790FA8F6B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64565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Breakfast Sponsor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32026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7"/>
    </mc:Choice>
    <mc:Fallback xmlns="">
      <p:transition spd="slow" advTm="576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BF822134-3AF9-1A5B-0703-932246366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8686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Platinum Sponsor</a:t>
            </a:r>
            <a:endParaRPr lang="en-US" sz="6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32" name="Picture 8" descr="The Western Foot and Ankle Conference | Virtual Exhibit Hall">
            <a:extLst>
              <a:ext uri="{FF2B5EF4-FFF2-40B4-BE49-F238E27FC236}">
                <a16:creationId xmlns:a16="http://schemas.microsoft.com/office/drawing/2014/main" id="{CB912720-64C3-98A4-D230-A09D9333D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95" y="2527273"/>
            <a:ext cx="9554010" cy="202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0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8"/>
    </mc:Choice>
    <mc:Fallback xmlns="">
      <p:transition spd="slow" advTm="54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ome - Medical Group Management Association">
            <a:extLst>
              <a:ext uri="{FF2B5EF4-FFF2-40B4-BE49-F238E27FC236}">
                <a16:creationId xmlns:a16="http://schemas.microsoft.com/office/drawing/2014/main" id="{EFF480FD-47ED-9D58-B6E7-DE0D20BB0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2" b="12084"/>
          <a:stretch/>
        </p:blipFill>
        <p:spPr bwMode="auto">
          <a:xfrm>
            <a:off x="1549430" y="1540043"/>
            <a:ext cx="9805756" cy="303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ED8C9641-D255-7B0E-8C5F-9B2AC33E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3194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Break Sponsor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8568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23"/>
    </mc:Choice>
    <mc:Fallback xmlns="">
      <p:transition spd="slow" advTm="522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sh Canada - CHFCA">
            <a:extLst>
              <a:ext uri="{FF2B5EF4-FFF2-40B4-BE49-F238E27FC236}">
                <a16:creationId xmlns:a16="http://schemas.microsoft.com/office/drawing/2014/main" id="{BF2A4B2B-50B1-C23D-01F5-DA798399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394901"/>
            <a:ext cx="97536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627B87A3-69B8-A8F6-96D1-5EF021EA44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73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600" b="1">
                <a:solidFill>
                  <a:schemeClr val="accent3">
                    <a:lumMod val="50000"/>
                  </a:schemeClr>
                </a:solidFill>
              </a:rPr>
              <a:t>Break Sponsor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96571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20"/>
    </mc:Choice>
    <mc:Fallback xmlns="">
      <p:transition spd="slow" advTm="522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8" name="Picture 28">
            <a:extLst>
              <a:ext uri="{FF2B5EF4-FFF2-40B4-BE49-F238E27FC236}">
                <a16:creationId xmlns:a16="http://schemas.microsoft.com/office/drawing/2014/main" id="{CDF4AD80-D701-F783-6EEC-D39EAC717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335" y="2610602"/>
            <a:ext cx="9669330" cy="97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7">
            <a:extLst>
              <a:ext uri="{FF2B5EF4-FFF2-40B4-BE49-F238E27FC236}">
                <a16:creationId xmlns:a16="http://schemas.microsoft.com/office/drawing/2014/main" id="{A0B03AE5-C9AE-0346-376C-C23FB57F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3194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Break Sponsor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1609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3"/>
    </mc:Choice>
    <mc:Fallback xmlns="">
      <p:transition spd="slow" advTm="538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9006F39-5654-078F-F93D-444F7D26A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9326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Gold</a:t>
            </a:r>
            <a:r>
              <a:rPr lang="en-US" sz="66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b="1" dirty="0">
                <a:solidFill>
                  <a:schemeClr val="accent3">
                    <a:lumMod val="50000"/>
                  </a:schemeClr>
                </a:solidFill>
              </a:rPr>
              <a:t>Sponsors</a:t>
            </a:r>
            <a:endParaRPr lang="en-US" sz="66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107C59A-810E-EFD3-3BA3-1570A029C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805" y="1904592"/>
            <a:ext cx="9613852" cy="430892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FB87F62-AD93-50B5-F440-DEB7FC643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372" y="773734"/>
            <a:ext cx="3469565" cy="197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B35EBCE-E252-285A-6170-2222E0A64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08" y="4399124"/>
            <a:ext cx="7776258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F0B1037C-D1BC-F610-5FB1-7BF66BCEF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74" y="1572477"/>
            <a:ext cx="3814810" cy="248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77108DD8-7BED-395A-CC3A-069CBD317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37" y="2046993"/>
            <a:ext cx="3287681" cy="216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4">
            <a:extLst>
              <a:ext uri="{FF2B5EF4-FFF2-40B4-BE49-F238E27FC236}">
                <a16:creationId xmlns:a16="http://schemas.microsoft.com/office/drawing/2014/main" id="{71F239ED-632E-F6A1-0350-A1F37D293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37" y="5646808"/>
            <a:ext cx="6626349" cy="55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32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8"/>
    </mc:Choice>
    <mc:Fallback xmlns="">
      <p:transition spd="slow" advTm="5468"/>
    </mc:Fallback>
  </mc:AlternateContent>
</p:sld>
</file>

<file path=ppt/theme/theme1.xml><?xml version="1.0" encoding="utf-8"?>
<a:theme xmlns:a="http://schemas.openxmlformats.org/drawingml/2006/main" name="General slides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inical/Patient Safety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ategic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inancial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Human Capital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egal/Regulatory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chnology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Hazard">
  <a:themeElements>
    <a:clrScheme name="NERC 2023">
      <a:dk1>
        <a:srgbClr val="000000"/>
      </a:dk1>
      <a:lt1>
        <a:srgbClr val="FFFFFF"/>
      </a:lt1>
      <a:dk2>
        <a:srgbClr val="44546A"/>
      </a:dk2>
      <a:lt2>
        <a:srgbClr val="D6DCE4"/>
      </a:lt2>
      <a:accent1>
        <a:srgbClr val="25713E"/>
      </a:accent1>
      <a:accent2>
        <a:srgbClr val="0000FF"/>
      </a:accent2>
      <a:accent3>
        <a:srgbClr val="0070C0"/>
      </a:accent3>
      <a:accent4>
        <a:srgbClr val="008DF6"/>
      </a:accent4>
      <a:accent5>
        <a:srgbClr val="52B1EC"/>
      </a:accent5>
      <a:accent6>
        <a:srgbClr val="049E58"/>
      </a:accent6>
      <a:hlink>
        <a:srgbClr val="0000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22B3D62DF1BE44AB7BBE82906D457C" ma:contentTypeVersion="6" ma:contentTypeDescription="Create a new document." ma:contentTypeScope="" ma:versionID="89fc359cf0c666eb77de51128726db8b">
  <xsd:schema xmlns:xsd="http://www.w3.org/2001/XMLSchema" xmlns:xs="http://www.w3.org/2001/XMLSchema" xmlns:p="http://schemas.microsoft.com/office/2006/metadata/properties" xmlns:ns2="1f189964-e51c-4304-82e1-f8c02950168b" xmlns:ns3="d5795f72-fa61-4cc0-b384-84efaaf95ecf" targetNamespace="http://schemas.microsoft.com/office/2006/metadata/properties" ma:root="true" ma:fieldsID="1e6abfe373b12757cb1362760d4ae3a0" ns2:_="" ns3:_="">
    <xsd:import namespace="1f189964-e51c-4304-82e1-f8c02950168b"/>
    <xsd:import namespace="d5795f72-fa61-4cc0-b384-84efaaf95e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189964-e51c-4304-82e1-f8c0295016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95f72-fa61-4cc0-b384-84efaaf95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B09A6D-CF1B-49FF-A35F-533DB24B82D0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d5795f72-fa61-4cc0-b384-84efaaf95ecf"/>
    <ds:schemaRef ds:uri="1f189964-e51c-4304-82e1-f8c02950168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F36AFA0-F714-4317-9DAD-72CE5A21DF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189964-e51c-4304-82e1-f8c02950168b"/>
    <ds:schemaRef ds:uri="d5795f72-fa61-4cc0-b384-84efaaf95e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391AD9-D21B-4D14-998B-BB3F8DEB0A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9694</TotalTime>
  <Words>31</Words>
  <Application>Microsoft Office PowerPoint</Application>
  <PresentationFormat>Widescreen</PresentationFormat>
  <Paragraphs>12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Century Schoolbook</vt:lpstr>
      <vt:lpstr>Calibri</vt:lpstr>
      <vt:lpstr>Arial</vt:lpstr>
      <vt:lpstr>General slides</vt:lpstr>
      <vt:lpstr>Clinical/Patient Safety</vt:lpstr>
      <vt:lpstr>Strategic</vt:lpstr>
      <vt:lpstr>Financial</vt:lpstr>
      <vt:lpstr>Human Capital</vt:lpstr>
      <vt:lpstr>Legal/Regulatory</vt:lpstr>
      <vt:lpstr>Technology</vt:lpstr>
      <vt:lpstr>Hazard</vt:lpstr>
      <vt:lpstr>Thank You to Our 2024 Conference Sponsors  </vt:lpstr>
      <vt:lpstr>                                                                                                                           Opening Reception</vt:lpstr>
      <vt:lpstr>Breakfast Sponsor</vt:lpstr>
      <vt:lpstr>Breakfast Sponsor</vt:lpstr>
      <vt:lpstr>Platinum Sponsor</vt:lpstr>
      <vt:lpstr>Break Sponsor</vt:lpstr>
      <vt:lpstr>PowerPoint Presentation</vt:lpstr>
      <vt:lpstr>Break Sponsor</vt:lpstr>
      <vt:lpstr>Gold Sponsors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Costello, Amie</dc:creator>
  <cp:lastModifiedBy>Amie Costello</cp:lastModifiedBy>
  <cp:revision>3</cp:revision>
  <dcterms:created xsi:type="dcterms:W3CDTF">2023-02-05T22:54:48Z</dcterms:created>
  <dcterms:modified xsi:type="dcterms:W3CDTF">2024-05-02T15:29:38Z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0x0101000C22B3D62DF1BE44AB7BBE82906D457C</vt:lpwstr>
  </property>
</Properties>
</file>