
<file path=[Content_Types].xml><?xml version="1.0" encoding="utf-8"?>
<Types xmlns="http://schemas.openxmlformats.org/package/2006/content-types">
  <Default ContentType="application/x-fontdata" Extension="fntdata"/>
  <Default ContentType="image/gif" Extension="gif"/>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67"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Lst>
  <p:sldSz cy="5143500" cx="9144000"/>
  <p:notesSz cx="6858000" cy="9144000"/>
  <p:embeddedFontLst>
    <p:embeddedFont>
      <p:font typeface="Playfair Display"/>
      <p:regular r:id="rId22"/>
      <p:bold r:id="rId23"/>
      <p:italic r:id="rId24"/>
      <p:boldItalic r:id="rId25"/>
    </p:embeddedFont>
    <p:embeddedFont>
      <p:font typeface="Montserrat"/>
      <p:regular r:id="rId26"/>
      <p:bold r:id="rId27"/>
      <p:italic r:id="rId28"/>
      <p:boldItalic r:id="rId29"/>
    </p:embeddedFont>
    <p:embeddedFont>
      <p:font typeface="Oswald"/>
      <p:regular r:id="rId30"/>
      <p:bold r:id="rId3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font" Target="fonts/PlayfairDisplay-regular.fntdata"/><Relationship Id="rId21" Type="http://schemas.openxmlformats.org/officeDocument/2006/relationships/slide" Target="slides/slide16.xml"/><Relationship Id="rId24" Type="http://schemas.openxmlformats.org/officeDocument/2006/relationships/font" Target="fonts/PlayfairDisplay-italic.fntdata"/><Relationship Id="rId23" Type="http://schemas.openxmlformats.org/officeDocument/2006/relationships/font" Target="fonts/PlayfairDisplay-bold.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font" Target="fonts/Montserrat-regular.fntdata"/><Relationship Id="rId25" Type="http://schemas.openxmlformats.org/officeDocument/2006/relationships/font" Target="fonts/PlayfairDisplay-boldItalic.fntdata"/><Relationship Id="rId28" Type="http://schemas.openxmlformats.org/officeDocument/2006/relationships/font" Target="fonts/Montserrat-italic.fntdata"/><Relationship Id="rId27" Type="http://schemas.openxmlformats.org/officeDocument/2006/relationships/font" Target="fonts/Montserrat-bold.fntdata"/><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font" Target="fonts/Montserrat-boldItalic.fntdata"/><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font" Target="fonts/Oswald-bold.fntdata"/><Relationship Id="rId30" Type="http://schemas.openxmlformats.org/officeDocument/2006/relationships/font" Target="fonts/Oswald-regular.fntdata"/><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 name="Shape 117"/>
        <p:cNvGrpSpPr/>
        <p:nvPr/>
      </p:nvGrpSpPr>
      <p:grpSpPr>
        <a:xfrm>
          <a:off x="0" y="0"/>
          <a:ext cx="0" cy="0"/>
          <a:chOff x="0" y="0"/>
          <a:chExt cx="0" cy="0"/>
        </a:xfrm>
      </p:grpSpPr>
      <p:sp>
        <p:nvSpPr>
          <p:cNvPr id="118" name="Google Shape;118;g13094df071f_0_2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9" name="Google Shape;119;g13094df071f_0_2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2" name="Shape 172"/>
        <p:cNvGrpSpPr/>
        <p:nvPr/>
      </p:nvGrpSpPr>
      <p:grpSpPr>
        <a:xfrm>
          <a:off x="0" y="0"/>
          <a:ext cx="0" cy="0"/>
          <a:chOff x="0" y="0"/>
          <a:chExt cx="0" cy="0"/>
        </a:xfrm>
      </p:grpSpPr>
      <p:sp>
        <p:nvSpPr>
          <p:cNvPr id="173" name="Google Shape;173;g13094df071f_0_264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4" name="Google Shape;174;g13094df071f_0_26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9" name="Shape 179"/>
        <p:cNvGrpSpPr/>
        <p:nvPr/>
      </p:nvGrpSpPr>
      <p:grpSpPr>
        <a:xfrm>
          <a:off x="0" y="0"/>
          <a:ext cx="0" cy="0"/>
          <a:chOff x="0" y="0"/>
          <a:chExt cx="0" cy="0"/>
        </a:xfrm>
      </p:grpSpPr>
      <p:sp>
        <p:nvSpPr>
          <p:cNvPr id="180" name="Google Shape;180;g13094df071f_0_336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1" name="Google Shape;181;g13094df071f_0_336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6" name="Shape 186"/>
        <p:cNvGrpSpPr/>
        <p:nvPr/>
      </p:nvGrpSpPr>
      <p:grpSpPr>
        <a:xfrm>
          <a:off x="0" y="0"/>
          <a:ext cx="0" cy="0"/>
          <a:chOff x="0" y="0"/>
          <a:chExt cx="0" cy="0"/>
        </a:xfrm>
      </p:grpSpPr>
      <p:sp>
        <p:nvSpPr>
          <p:cNvPr id="187" name="Google Shape;187;g13094df071f_0_27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8" name="Google Shape;188;g13094df071f_0_27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2" name="Shape 192"/>
        <p:cNvGrpSpPr/>
        <p:nvPr/>
      </p:nvGrpSpPr>
      <p:grpSpPr>
        <a:xfrm>
          <a:off x="0" y="0"/>
          <a:ext cx="0" cy="0"/>
          <a:chOff x="0" y="0"/>
          <a:chExt cx="0" cy="0"/>
        </a:xfrm>
      </p:grpSpPr>
      <p:sp>
        <p:nvSpPr>
          <p:cNvPr id="193" name="Google Shape;193;g13094df071f_0_397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4" name="Google Shape;194;g13094df071f_0_397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8" name="Shape 198"/>
        <p:cNvGrpSpPr/>
        <p:nvPr/>
      </p:nvGrpSpPr>
      <p:grpSpPr>
        <a:xfrm>
          <a:off x="0" y="0"/>
          <a:ext cx="0" cy="0"/>
          <a:chOff x="0" y="0"/>
          <a:chExt cx="0" cy="0"/>
        </a:xfrm>
      </p:grpSpPr>
      <p:sp>
        <p:nvSpPr>
          <p:cNvPr id="199" name="Google Shape;199;g13094e59495_0_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0" name="Google Shape;200;g13094e59495_0_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4" name="Shape 204"/>
        <p:cNvGrpSpPr/>
        <p:nvPr/>
      </p:nvGrpSpPr>
      <p:grpSpPr>
        <a:xfrm>
          <a:off x="0" y="0"/>
          <a:ext cx="0" cy="0"/>
          <a:chOff x="0" y="0"/>
          <a:chExt cx="0" cy="0"/>
        </a:xfrm>
      </p:grpSpPr>
      <p:sp>
        <p:nvSpPr>
          <p:cNvPr id="205" name="Google Shape;205;g13094df071f_0_40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6" name="Google Shape;206;g13094df071f_0_40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0" name="Shape 210"/>
        <p:cNvGrpSpPr/>
        <p:nvPr/>
      </p:nvGrpSpPr>
      <p:grpSpPr>
        <a:xfrm>
          <a:off x="0" y="0"/>
          <a:ext cx="0" cy="0"/>
          <a:chOff x="0" y="0"/>
          <a:chExt cx="0" cy="0"/>
        </a:xfrm>
      </p:grpSpPr>
      <p:sp>
        <p:nvSpPr>
          <p:cNvPr id="211" name="Google Shape;211;g13094df071f_0_260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2" name="Google Shape;212;g13094df071f_0_260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 name="Shape 123"/>
        <p:cNvGrpSpPr/>
        <p:nvPr/>
      </p:nvGrpSpPr>
      <p:grpSpPr>
        <a:xfrm>
          <a:off x="0" y="0"/>
          <a:ext cx="0" cy="0"/>
          <a:chOff x="0" y="0"/>
          <a:chExt cx="0" cy="0"/>
        </a:xfrm>
      </p:grpSpPr>
      <p:sp>
        <p:nvSpPr>
          <p:cNvPr id="124" name="Google Shape;124;g13094df071f_0_18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5" name="Google Shape;125;g13094df071f_0_18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9" name="Shape 129"/>
        <p:cNvGrpSpPr/>
        <p:nvPr/>
      </p:nvGrpSpPr>
      <p:grpSpPr>
        <a:xfrm>
          <a:off x="0" y="0"/>
          <a:ext cx="0" cy="0"/>
          <a:chOff x="0" y="0"/>
          <a:chExt cx="0" cy="0"/>
        </a:xfrm>
      </p:grpSpPr>
      <p:sp>
        <p:nvSpPr>
          <p:cNvPr id="130" name="Google Shape;130;g132840a51e3_0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1" name="Google Shape;131;g132840a51e3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5" name="Shape 135"/>
        <p:cNvGrpSpPr/>
        <p:nvPr/>
      </p:nvGrpSpPr>
      <p:grpSpPr>
        <a:xfrm>
          <a:off x="0" y="0"/>
          <a:ext cx="0" cy="0"/>
          <a:chOff x="0" y="0"/>
          <a:chExt cx="0" cy="0"/>
        </a:xfrm>
      </p:grpSpPr>
      <p:sp>
        <p:nvSpPr>
          <p:cNvPr id="136" name="Google Shape;136;g13094df071f_0_18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7" name="Google Shape;137;g13094df071f_0_18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2" name="Shape 142"/>
        <p:cNvGrpSpPr/>
        <p:nvPr/>
      </p:nvGrpSpPr>
      <p:grpSpPr>
        <a:xfrm>
          <a:off x="0" y="0"/>
          <a:ext cx="0" cy="0"/>
          <a:chOff x="0" y="0"/>
          <a:chExt cx="0" cy="0"/>
        </a:xfrm>
      </p:grpSpPr>
      <p:sp>
        <p:nvSpPr>
          <p:cNvPr id="143" name="Google Shape;143;g132840a51e3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4" name="Google Shape;144;g132840a51e3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8" name="Shape 148"/>
        <p:cNvGrpSpPr/>
        <p:nvPr/>
      </p:nvGrpSpPr>
      <p:grpSpPr>
        <a:xfrm>
          <a:off x="0" y="0"/>
          <a:ext cx="0" cy="0"/>
          <a:chOff x="0" y="0"/>
          <a:chExt cx="0" cy="0"/>
        </a:xfrm>
      </p:grpSpPr>
      <p:sp>
        <p:nvSpPr>
          <p:cNvPr id="149" name="Google Shape;149;g13094df071f_0_182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0" name="Google Shape;150;g13094df071f_0_18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4" name="Shape 154"/>
        <p:cNvGrpSpPr/>
        <p:nvPr/>
      </p:nvGrpSpPr>
      <p:grpSpPr>
        <a:xfrm>
          <a:off x="0" y="0"/>
          <a:ext cx="0" cy="0"/>
          <a:chOff x="0" y="0"/>
          <a:chExt cx="0" cy="0"/>
        </a:xfrm>
      </p:grpSpPr>
      <p:sp>
        <p:nvSpPr>
          <p:cNvPr id="155" name="Google Shape;155;g131865287e9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6" name="Google Shape;156;g131865287e9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1" name="Shape 161"/>
        <p:cNvGrpSpPr/>
        <p:nvPr/>
      </p:nvGrpSpPr>
      <p:grpSpPr>
        <a:xfrm>
          <a:off x="0" y="0"/>
          <a:ext cx="0" cy="0"/>
          <a:chOff x="0" y="0"/>
          <a:chExt cx="0" cy="0"/>
        </a:xfrm>
      </p:grpSpPr>
      <p:sp>
        <p:nvSpPr>
          <p:cNvPr id="162" name="Google Shape;162;g131865287e9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3" name="Google Shape;163;g131865287e9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7" name="Shape 167"/>
        <p:cNvGrpSpPr/>
        <p:nvPr/>
      </p:nvGrpSpPr>
      <p:grpSpPr>
        <a:xfrm>
          <a:off x="0" y="0"/>
          <a:ext cx="0" cy="0"/>
          <a:chOff x="0" y="0"/>
          <a:chExt cx="0" cy="0"/>
        </a:xfrm>
      </p:grpSpPr>
      <p:sp>
        <p:nvSpPr>
          <p:cNvPr id="168" name="Google Shape;168;g131865287e9_0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9" name="Google Shape;169;g131865287e9_0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chemeClr val="dk1"/>
        </a:solidFill>
      </p:bgPr>
    </p:bg>
    <p:spTree>
      <p:nvGrpSpPr>
        <p:cNvPr id="9" name="Shape 9"/>
        <p:cNvGrpSpPr/>
        <p:nvPr/>
      </p:nvGrpSpPr>
      <p:grpSpPr>
        <a:xfrm>
          <a:off x="0" y="0"/>
          <a:ext cx="0" cy="0"/>
          <a:chOff x="0" y="0"/>
          <a:chExt cx="0" cy="0"/>
        </a:xfrm>
      </p:grpSpPr>
      <p:sp>
        <p:nvSpPr>
          <p:cNvPr id="10" name="Google Shape;10;p2"/>
          <p:cNvSpPr/>
          <p:nvPr/>
        </p:nvSpPr>
        <p:spPr>
          <a:xfrm>
            <a:off x="4286250" y="0"/>
            <a:ext cx="72300" cy="51435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 name="Google Shape;11;p2"/>
          <p:cNvSpPr/>
          <p:nvPr/>
        </p:nvSpPr>
        <p:spPr>
          <a:xfrm>
            <a:off x="4358475" y="0"/>
            <a:ext cx="3853200" cy="51435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 name="Google Shape;12;p2"/>
          <p:cNvSpPr txBox="1"/>
          <p:nvPr>
            <p:ph type="ctrTitle"/>
          </p:nvPr>
        </p:nvSpPr>
        <p:spPr>
          <a:xfrm>
            <a:off x="344250" y="1403850"/>
            <a:ext cx="8455500" cy="2146800"/>
          </a:xfrm>
          <a:prstGeom prst="rect">
            <a:avLst/>
          </a:prstGeom>
          <a:solidFill>
            <a:srgbClr val="FFFFFF"/>
          </a:solidFill>
        </p:spPr>
        <p:txBody>
          <a:bodyPr anchorCtr="0" anchor="ctr" bIns="91425" lIns="91425" spcFirstLastPara="1" rIns="91425" wrap="square" tIns="91425">
            <a:normAutofit/>
          </a:bodyPr>
          <a:lstStyle>
            <a:lvl1pPr lvl="0" algn="ctr">
              <a:spcBef>
                <a:spcPts val="0"/>
              </a:spcBef>
              <a:spcAft>
                <a:spcPts val="0"/>
              </a:spcAft>
              <a:buSzPts val="6800"/>
              <a:buFont typeface="Playfair Display"/>
              <a:buNone/>
              <a:defRPr b="1" sz="6800">
                <a:latin typeface="Playfair Display"/>
                <a:ea typeface="Playfair Display"/>
                <a:cs typeface="Playfair Display"/>
                <a:sym typeface="Playfair Display"/>
              </a:defRPr>
            </a:lvl1pPr>
            <a:lvl2pPr lvl="1" algn="ctr">
              <a:spcBef>
                <a:spcPts val="0"/>
              </a:spcBef>
              <a:spcAft>
                <a:spcPts val="0"/>
              </a:spcAft>
              <a:buSzPts val="6800"/>
              <a:buFont typeface="Playfair Display"/>
              <a:buNone/>
              <a:defRPr b="1" sz="6800">
                <a:latin typeface="Playfair Display"/>
                <a:ea typeface="Playfair Display"/>
                <a:cs typeface="Playfair Display"/>
                <a:sym typeface="Playfair Display"/>
              </a:defRPr>
            </a:lvl2pPr>
            <a:lvl3pPr lvl="2" algn="ctr">
              <a:spcBef>
                <a:spcPts val="0"/>
              </a:spcBef>
              <a:spcAft>
                <a:spcPts val="0"/>
              </a:spcAft>
              <a:buSzPts val="6800"/>
              <a:buFont typeface="Playfair Display"/>
              <a:buNone/>
              <a:defRPr b="1" sz="6800">
                <a:latin typeface="Playfair Display"/>
                <a:ea typeface="Playfair Display"/>
                <a:cs typeface="Playfair Display"/>
                <a:sym typeface="Playfair Display"/>
              </a:defRPr>
            </a:lvl3pPr>
            <a:lvl4pPr lvl="3" algn="ctr">
              <a:spcBef>
                <a:spcPts val="0"/>
              </a:spcBef>
              <a:spcAft>
                <a:spcPts val="0"/>
              </a:spcAft>
              <a:buSzPts val="6800"/>
              <a:buFont typeface="Playfair Display"/>
              <a:buNone/>
              <a:defRPr b="1" sz="6800">
                <a:latin typeface="Playfair Display"/>
                <a:ea typeface="Playfair Display"/>
                <a:cs typeface="Playfair Display"/>
                <a:sym typeface="Playfair Display"/>
              </a:defRPr>
            </a:lvl4pPr>
            <a:lvl5pPr lvl="4" algn="ctr">
              <a:spcBef>
                <a:spcPts val="0"/>
              </a:spcBef>
              <a:spcAft>
                <a:spcPts val="0"/>
              </a:spcAft>
              <a:buSzPts val="6800"/>
              <a:buFont typeface="Playfair Display"/>
              <a:buNone/>
              <a:defRPr b="1" sz="6800">
                <a:latin typeface="Playfair Display"/>
                <a:ea typeface="Playfair Display"/>
                <a:cs typeface="Playfair Display"/>
                <a:sym typeface="Playfair Display"/>
              </a:defRPr>
            </a:lvl5pPr>
            <a:lvl6pPr lvl="5" algn="ctr">
              <a:spcBef>
                <a:spcPts val="0"/>
              </a:spcBef>
              <a:spcAft>
                <a:spcPts val="0"/>
              </a:spcAft>
              <a:buSzPts val="6800"/>
              <a:buFont typeface="Playfair Display"/>
              <a:buNone/>
              <a:defRPr b="1" sz="6800">
                <a:latin typeface="Playfair Display"/>
                <a:ea typeface="Playfair Display"/>
                <a:cs typeface="Playfair Display"/>
                <a:sym typeface="Playfair Display"/>
              </a:defRPr>
            </a:lvl6pPr>
            <a:lvl7pPr lvl="6" algn="ctr">
              <a:spcBef>
                <a:spcPts val="0"/>
              </a:spcBef>
              <a:spcAft>
                <a:spcPts val="0"/>
              </a:spcAft>
              <a:buSzPts val="6800"/>
              <a:buFont typeface="Playfair Display"/>
              <a:buNone/>
              <a:defRPr b="1" sz="6800">
                <a:latin typeface="Playfair Display"/>
                <a:ea typeface="Playfair Display"/>
                <a:cs typeface="Playfair Display"/>
                <a:sym typeface="Playfair Display"/>
              </a:defRPr>
            </a:lvl7pPr>
            <a:lvl8pPr lvl="7" algn="ctr">
              <a:spcBef>
                <a:spcPts val="0"/>
              </a:spcBef>
              <a:spcAft>
                <a:spcPts val="0"/>
              </a:spcAft>
              <a:buSzPts val="6800"/>
              <a:buFont typeface="Playfair Display"/>
              <a:buNone/>
              <a:defRPr b="1" sz="6800">
                <a:latin typeface="Playfair Display"/>
                <a:ea typeface="Playfair Display"/>
                <a:cs typeface="Playfair Display"/>
                <a:sym typeface="Playfair Display"/>
              </a:defRPr>
            </a:lvl8pPr>
            <a:lvl9pPr lvl="8" algn="ctr">
              <a:spcBef>
                <a:spcPts val="0"/>
              </a:spcBef>
              <a:spcAft>
                <a:spcPts val="0"/>
              </a:spcAft>
              <a:buSzPts val="6800"/>
              <a:buFont typeface="Playfair Display"/>
              <a:buNone/>
              <a:defRPr b="1" sz="6800">
                <a:latin typeface="Playfair Display"/>
                <a:ea typeface="Playfair Display"/>
                <a:cs typeface="Playfair Display"/>
                <a:sym typeface="Playfair Display"/>
              </a:defRPr>
            </a:lvl9pPr>
          </a:lstStyle>
          <a:p/>
        </p:txBody>
      </p:sp>
      <p:sp>
        <p:nvSpPr>
          <p:cNvPr id="13" name="Google Shape;13;p2"/>
          <p:cNvSpPr txBox="1"/>
          <p:nvPr>
            <p:ph idx="1" type="subTitle"/>
          </p:nvPr>
        </p:nvSpPr>
        <p:spPr>
          <a:xfrm>
            <a:off x="344250" y="3550650"/>
            <a:ext cx="4910100" cy="577800"/>
          </a:xfrm>
          <a:prstGeom prst="rect">
            <a:avLst/>
          </a:prstGeom>
          <a:solidFill>
            <a:schemeClr val="dk2"/>
          </a:solidFill>
        </p:spPr>
        <p:txBody>
          <a:bodyPr anchorCtr="0" anchor="ctr" bIns="91425" lIns="91425" spcFirstLastPara="1" rIns="91425" wrap="square" tIns="91425">
            <a:normAutofit/>
          </a:bodyPr>
          <a:lstStyle>
            <a:lvl1pPr lvl="0">
              <a:lnSpc>
                <a:spcPct val="100000"/>
              </a:lnSpc>
              <a:spcBef>
                <a:spcPts val="0"/>
              </a:spcBef>
              <a:spcAft>
                <a:spcPts val="0"/>
              </a:spcAft>
              <a:buClr>
                <a:schemeClr val="lt1"/>
              </a:buClr>
              <a:buSzPts val="2400"/>
              <a:buFont typeface="Montserrat"/>
              <a:buNone/>
              <a:defRPr b="1" sz="2400">
                <a:solidFill>
                  <a:schemeClr val="lt1"/>
                </a:solidFill>
                <a:latin typeface="Montserrat"/>
                <a:ea typeface="Montserrat"/>
                <a:cs typeface="Montserrat"/>
                <a:sym typeface="Montserrat"/>
              </a:defRPr>
            </a:lvl1pPr>
            <a:lvl2pPr lvl="1">
              <a:lnSpc>
                <a:spcPct val="100000"/>
              </a:lnSpc>
              <a:spcBef>
                <a:spcPts val="0"/>
              </a:spcBef>
              <a:spcAft>
                <a:spcPts val="0"/>
              </a:spcAft>
              <a:buClr>
                <a:schemeClr val="lt1"/>
              </a:buClr>
              <a:buSzPts val="2400"/>
              <a:buFont typeface="Montserrat"/>
              <a:buNone/>
              <a:defRPr b="1" sz="2400">
                <a:solidFill>
                  <a:schemeClr val="lt1"/>
                </a:solidFill>
                <a:latin typeface="Montserrat"/>
                <a:ea typeface="Montserrat"/>
                <a:cs typeface="Montserrat"/>
                <a:sym typeface="Montserrat"/>
              </a:defRPr>
            </a:lvl2pPr>
            <a:lvl3pPr lvl="2">
              <a:lnSpc>
                <a:spcPct val="100000"/>
              </a:lnSpc>
              <a:spcBef>
                <a:spcPts val="0"/>
              </a:spcBef>
              <a:spcAft>
                <a:spcPts val="0"/>
              </a:spcAft>
              <a:buClr>
                <a:schemeClr val="lt1"/>
              </a:buClr>
              <a:buSzPts val="2400"/>
              <a:buFont typeface="Montserrat"/>
              <a:buNone/>
              <a:defRPr b="1" sz="2400">
                <a:solidFill>
                  <a:schemeClr val="lt1"/>
                </a:solidFill>
                <a:latin typeface="Montserrat"/>
                <a:ea typeface="Montserrat"/>
                <a:cs typeface="Montserrat"/>
                <a:sym typeface="Montserrat"/>
              </a:defRPr>
            </a:lvl3pPr>
            <a:lvl4pPr lvl="3">
              <a:lnSpc>
                <a:spcPct val="100000"/>
              </a:lnSpc>
              <a:spcBef>
                <a:spcPts val="0"/>
              </a:spcBef>
              <a:spcAft>
                <a:spcPts val="0"/>
              </a:spcAft>
              <a:buClr>
                <a:schemeClr val="lt1"/>
              </a:buClr>
              <a:buSzPts val="2400"/>
              <a:buFont typeface="Montserrat"/>
              <a:buNone/>
              <a:defRPr b="1" sz="2400">
                <a:solidFill>
                  <a:schemeClr val="lt1"/>
                </a:solidFill>
                <a:latin typeface="Montserrat"/>
                <a:ea typeface="Montserrat"/>
                <a:cs typeface="Montserrat"/>
                <a:sym typeface="Montserrat"/>
              </a:defRPr>
            </a:lvl4pPr>
            <a:lvl5pPr lvl="4">
              <a:lnSpc>
                <a:spcPct val="100000"/>
              </a:lnSpc>
              <a:spcBef>
                <a:spcPts val="0"/>
              </a:spcBef>
              <a:spcAft>
                <a:spcPts val="0"/>
              </a:spcAft>
              <a:buClr>
                <a:schemeClr val="lt1"/>
              </a:buClr>
              <a:buSzPts val="2400"/>
              <a:buFont typeface="Montserrat"/>
              <a:buNone/>
              <a:defRPr b="1" sz="2400">
                <a:solidFill>
                  <a:schemeClr val="lt1"/>
                </a:solidFill>
                <a:latin typeface="Montserrat"/>
                <a:ea typeface="Montserrat"/>
                <a:cs typeface="Montserrat"/>
                <a:sym typeface="Montserrat"/>
              </a:defRPr>
            </a:lvl5pPr>
            <a:lvl6pPr lvl="5">
              <a:lnSpc>
                <a:spcPct val="100000"/>
              </a:lnSpc>
              <a:spcBef>
                <a:spcPts val="0"/>
              </a:spcBef>
              <a:spcAft>
                <a:spcPts val="0"/>
              </a:spcAft>
              <a:buClr>
                <a:schemeClr val="lt1"/>
              </a:buClr>
              <a:buSzPts val="2400"/>
              <a:buFont typeface="Montserrat"/>
              <a:buNone/>
              <a:defRPr b="1" sz="2400">
                <a:solidFill>
                  <a:schemeClr val="lt1"/>
                </a:solidFill>
                <a:latin typeface="Montserrat"/>
                <a:ea typeface="Montserrat"/>
                <a:cs typeface="Montserrat"/>
                <a:sym typeface="Montserrat"/>
              </a:defRPr>
            </a:lvl6pPr>
            <a:lvl7pPr lvl="6">
              <a:lnSpc>
                <a:spcPct val="100000"/>
              </a:lnSpc>
              <a:spcBef>
                <a:spcPts val="0"/>
              </a:spcBef>
              <a:spcAft>
                <a:spcPts val="0"/>
              </a:spcAft>
              <a:buClr>
                <a:schemeClr val="lt1"/>
              </a:buClr>
              <a:buSzPts val="2400"/>
              <a:buFont typeface="Montserrat"/>
              <a:buNone/>
              <a:defRPr b="1" sz="2400">
                <a:solidFill>
                  <a:schemeClr val="lt1"/>
                </a:solidFill>
                <a:latin typeface="Montserrat"/>
                <a:ea typeface="Montserrat"/>
                <a:cs typeface="Montserrat"/>
                <a:sym typeface="Montserrat"/>
              </a:defRPr>
            </a:lvl7pPr>
            <a:lvl8pPr lvl="7">
              <a:lnSpc>
                <a:spcPct val="100000"/>
              </a:lnSpc>
              <a:spcBef>
                <a:spcPts val="0"/>
              </a:spcBef>
              <a:spcAft>
                <a:spcPts val="0"/>
              </a:spcAft>
              <a:buClr>
                <a:schemeClr val="lt1"/>
              </a:buClr>
              <a:buSzPts val="2400"/>
              <a:buFont typeface="Montserrat"/>
              <a:buNone/>
              <a:defRPr b="1" sz="2400">
                <a:solidFill>
                  <a:schemeClr val="lt1"/>
                </a:solidFill>
                <a:latin typeface="Montserrat"/>
                <a:ea typeface="Montserrat"/>
                <a:cs typeface="Montserrat"/>
                <a:sym typeface="Montserrat"/>
              </a:defRPr>
            </a:lvl8pPr>
            <a:lvl9pPr lvl="8">
              <a:lnSpc>
                <a:spcPct val="100000"/>
              </a:lnSpc>
              <a:spcBef>
                <a:spcPts val="0"/>
              </a:spcBef>
              <a:spcAft>
                <a:spcPts val="0"/>
              </a:spcAft>
              <a:buClr>
                <a:schemeClr val="lt1"/>
              </a:buClr>
              <a:buSzPts val="2400"/>
              <a:buFont typeface="Montserrat"/>
              <a:buNone/>
              <a:defRPr b="1" sz="2400">
                <a:solidFill>
                  <a:schemeClr val="lt1"/>
                </a:solidFill>
                <a:latin typeface="Montserrat"/>
                <a:ea typeface="Montserrat"/>
                <a:cs typeface="Montserrat"/>
                <a:sym typeface="Montserrat"/>
              </a:defRPr>
            </a:lvl9pPr>
          </a:lstStyle>
          <a:p/>
        </p:txBody>
      </p:sp>
      <p:sp>
        <p:nvSpPr>
          <p:cNvPr id="14" name="Google Shape;14;p2"/>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8" name="Shape 48"/>
        <p:cNvGrpSpPr/>
        <p:nvPr/>
      </p:nvGrpSpPr>
      <p:grpSpPr>
        <a:xfrm>
          <a:off x="0" y="0"/>
          <a:ext cx="0" cy="0"/>
          <a:chOff x="0" y="0"/>
          <a:chExt cx="0" cy="0"/>
        </a:xfrm>
      </p:grpSpPr>
      <p:sp>
        <p:nvSpPr>
          <p:cNvPr id="49" name="Google Shape;49;p11"/>
          <p:cNvSpPr txBox="1"/>
          <p:nvPr>
            <p:ph hasCustomPrompt="1" type="title"/>
          </p:nvPr>
        </p:nvSpPr>
        <p:spPr>
          <a:xfrm>
            <a:off x="311700" y="999925"/>
            <a:ext cx="8520600" cy="2146200"/>
          </a:xfrm>
          <a:prstGeom prst="rect">
            <a:avLst/>
          </a:prstGeom>
        </p:spPr>
        <p:txBody>
          <a:bodyPr anchorCtr="0" anchor="b" bIns="91425" lIns="91425" spcFirstLastPara="1" rIns="91425" wrap="square" tIns="91425">
            <a:normAutofit/>
          </a:bodyPr>
          <a:lstStyle>
            <a:lvl1pPr lvl="0" algn="ctr">
              <a:spcBef>
                <a:spcPts val="0"/>
              </a:spcBef>
              <a:spcAft>
                <a:spcPts val="0"/>
              </a:spcAft>
              <a:buSzPts val="14000"/>
              <a:buFont typeface="Montserrat"/>
              <a:buNone/>
              <a:defRPr sz="14000">
                <a:latin typeface="Montserrat"/>
                <a:ea typeface="Montserrat"/>
                <a:cs typeface="Montserrat"/>
                <a:sym typeface="Montserrat"/>
              </a:defRPr>
            </a:lvl1pPr>
            <a:lvl2pPr lvl="1" algn="ctr">
              <a:spcBef>
                <a:spcPts val="0"/>
              </a:spcBef>
              <a:spcAft>
                <a:spcPts val="0"/>
              </a:spcAft>
              <a:buSzPts val="14000"/>
              <a:buFont typeface="Montserrat"/>
              <a:buNone/>
              <a:defRPr sz="14000">
                <a:latin typeface="Montserrat"/>
                <a:ea typeface="Montserrat"/>
                <a:cs typeface="Montserrat"/>
                <a:sym typeface="Montserrat"/>
              </a:defRPr>
            </a:lvl2pPr>
            <a:lvl3pPr lvl="2" algn="ctr">
              <a:spcBef>
                <a:spcPts val="0"/>
              </a:spcBef>
              <a:spcAft>
                <a:spcPts val="0"/>
              </a:spcAft>
              <a:buSzPts val="14000"/>
              <a:buFont typeface="Montserrat"/>
              <a:buNone/>
              <a:defRPr sz="14000">
                <a:latin typeface="Montserrat"/>
                <a:ea typeface="Montserrat"/>
                <a:cs typeface="Montserrat"/>
                <a:sym typeface="Montserrat"/>
              </a:defRPr>
            </a:lvl3pPr>
            <a:lvl4pPr lvl="3" algn="ctr">
              <a:spcBef>
                <a:spcPts val="0"/>
              </a:spcBef>
              <a:spcAft>
                <a:spcPts val="0"/>
              </a:spcAft>
              <a:buSzPts val="14000"/>
              <a:buFont typeface="Montserrat"/>
              <a:buNone/>
              <a:defRPr sz="14000">
                <a:latin typeface="Montserrat"/>
                <a:ea typeface="Montserrat"/>
                <a:cs typeface="Montserrat"/>
                <a:sym typeface="Montserrat"/>
              </a:defRPr>
            </a:lvl4pPr>
            <a:lvl5pPr lvl="4" algn="ctr">
              <a:spcBef>
                <a:spcPts val="0"/>
              </a:spcBef>
              <a:spcAft>
                <a:spcPts val="0"/>
              </a:spcAft>
              <a:buSzPts val="14000"/>
              <a:buFont typeface="Montserrat"/>
              <a:buNone/>
              <a:defRPr sz="14000">
                <a:latin typeface="Montserrat"/>
                <a:ea typeface="Montserrat"/>
                <a:cs typeface="Montserrat"/>
                <a:sym typeface="Montserrat"/>
              </a:defRPr>
            </a:lvl5pPr>
            <a:lvl6pPr lvl="5" algn="ctr">
              <a:spcBef>
                <a:spcPts val="0"/>
              </a:spcBef>
              <a:spcAft>
                <a:spcPts val="0"/>
              </a:spcAft>
              <a:buSzPts val="14000"/>
              <a:buFont typeface="Montserrat"/>
              <a:buNone/>
              <a:defRPr sz="14000">
                <a:latin typeface="Montserrat"/>
                <a:ea typeface="Montserrat"/>
                <a:cs typeface="Montserrat"/>
                <a:sym typeface="Montserrat"/>
              </a:defRPr>
            </a:lvl6pPr>
            <a:lvl7pPr lvl="6" algn="ctr">
              <a:spcBef>
                <a:spcPts val="0"/>
              </a:spcBef>
              <a:spcAft>
                <a:spcPts val="0"/>
              </a:spcAft>
              <a:buSzPts val="14000"/>
              <a:buFont typeface="Montserrat"/>
              <a:buNone/>
              <a:defRPr sz="14000">
                <a:latin typeface="Montserrat"/>
                <a:ea typeface="Montserrat"/>
                <a:cs typeface="Montserrat"/>
                <a:sym typeface="Montserrat"/>
              </a:defRPr>
            </a:lvl7pPr>
            <a:lvl8pPr lvl="7" algn="ctr">
              <a:spcBef>
                <a:spcPts val="0"/>
              </a:spcBef>
              <a:spcAft>
                <a:spcPts val="0"/>
              </a:spcAft>
              <a:buSzPts val="14000"/>
              <a:buFont typeface="Montserrat"/>
              <a:buNone/>
              <a:defRPr sz="14000">
                <a:latin typeface="Montserrat"/>
                <a:ea typeface="Montserrat"/>
                <a:cs typeface="Montserrat"/>
                <a:sym typeface="Montserrat"/>
              </a:defRPr>
            </a:lvl8pPr>
            <a:lvl9pPr lvl="8" algn="ctr">
              <a:spcBef>
                <a:spcPts val="0"/>
              </a:spcBef>
              <a:spcAft>
                <a:spcPts val="0"/>
              </a:spcAft>
              <a:buSzPts val="14000"/>
              <a:buFont typeface="Montserrat"/>
              <a:buNone/>
              <a:defRPr sz="14000">
                <a:latin typeface="Montserrat"/>
                <a:ea typeface="Montserrat"/>
                <a:cs typeface="Montserrat"/>
                <a:sym typeface="Montserrat"/>
              </a:defRPr>
            </a:lvl9pPr>
          </a:lstStyle>
          <a:p>
            <a:r>
              <a:t>xx%</a:t>
            </a:r>
          </a:p>
        </p:txBody>
      </p:sp>
      <p:sp>
        <p:nvSpPr>
          <p:cNvPr id="50" name="Google Shape;50;p11"/>
          <p:cNvSpPr txBox="1"/>
          <p:nvPr>
            <p:ph idx="1" type="body"/>
          </p:nvPr>
        </p:nvSpPr>
        <p:spPr>
          <a:xfrm>
            <a:off x="311700" y="32284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highlight>
                  <a:schemeClr val="dk1"/>
                </a:highlight>
              </a:defRPr>
            </a:lvl1pPr>
            <a:lvl2pPr indent="-317500" lvl="1" marL="914400" algn="ctr">
              <a:spcBef>
                <a:spcPts val="0"/>
              </a:spcBef>
              <a:spcAft>
                <a:spcPts val="0"/>
              </a:spcAft>
              <a:buSzPts val="1400"/>
              <a:buChar char="○"/>
              <a:defRPr>
                <a:highlight>
                  <a:schemeClr val="dk1"/>
                </a:highlight>
              </a:defRPr>
            </a:lvl2pPr>
            <a:lvl3pPr indent="-317500" lvl="2" marL="1371600" algn="ctr">
              <a:spcBef>
                <a:spcPts val="0"/>
              </a:spcBef>
              <a:spcAft>
                <a:spcPts val="0"/>
              </a:spcAft>
              <a:buSzPts val="1400"/>
              <a:buChar char="■"/>
              <a:defRPr>
                <a:highlight>
                  <a:schemeClr val="dk1"/>
                </a:highlight>
              </a:defRPr>
            </a:lvl3pPr>
            <a:lvl4pPr indent="-317500" lvl="3" marL="1828800" algn="ctr">
              <a:spcBef>
                <a:spcPts val="0"/>
              </a:spcBef>
              <a:spcAft>
                <a:spcPts val="0"/>
              </a:spcAft>
              <a:buSzPts val="1400"/>
              <a:buChar char="●"/>
              <a:defRPr>
                <a:highlight>
                  <a:schemeClr val="dk1"/>
                </a:highlight>
              </a:defRPr>
            </a:lvl4pPr>
            <a:lvl5pPr indent="-317500" lvl="4" marL="2286000" algn="ctr">
              <a:spcBef>
                <a:spcPts val="0"/>
              </a:spcBef>
              <a:spcAft>
                <a:spcPts val="0"/>
              </a:spcAft>
              <a:buSzPts val="1400"/>
              <a:buChar char="○"/>
              <a:defRPr>
                <a:highlight>
                  <a:schemeClr val="dk1"/>
                </a:highlight>
              </a:defRPr>
            </a:lvl5pPr>
            <a:lvl6pPr indent="-317500" lvl="5" marL="2743200" algn="ctr">
              <a:spcBef>
                <a:spcPts val="0"/>
              </a:spcBef>
              <a:spcAft>
                <a:spcPts val="0"/>
              </a:spcAft>
              <a:buSzPts val="1400"/>
              <a:buChar char="■"/>
              <a:defRPr>
                <a:highlight>
                  <a:schemeClr val="dk1"/>
                </a:highlight>
              </a:defRPr>
            </a:lvl6pPr>
            <a:lvl7pPr indent="-317500" lvl="6" marL="3200400" algn="ctr">
              <a:spcBef>
                <a:spcPts val="0"/>
              </a:spcBef>
              <a:spcAft>
                <a:spcPts val="0"/>
              </a:spcAft>
              <a:buSzPts val="1400"/>
              <a:buChar char="●"/>
              <a:defRPr>
                <a:highlight>
                  <a:schemeClr val="dk1"/>
                </a:highlight>
              </a:defRPr>
            </a:lvl7pPr>
            <a:lvl8pPr indent="-317500" lvl="7" marL="3657600" algn="ctr">
              <a:spcBef>
                <a:spcPts val="0"/>
              </a:spcBef>
              <a:spcAft>
                <a:spcPts val="0"/>
              </a:spcAft>
              <a:buSzPts val="1400"/>
              <a:buChar char="○"/>
              <a:defRPr>
                <a:highlight>
                  <a:schemeClr val="dk1"/>
                </a:highlight>
              </a:defRPr>
            </a:lvl8pPr>
            <a:lvl9pPr indent="-317500" lvl="8" marL="4114800" algn="ctr">
              <a:spcBef>
                <a:spcPts val="0"/>
              </a:spcBef>
              <a:spcAft>
                <a:spcPts val="0"/>
              </a:spcAft>
              <a:buSzPts val="1400"/>
              <a:buChar char="■"/>
              <a:defRPr>
                <a:highlight>
                  <a:schemeClr val="dk1"/>
                </a:highlight>
              </a:defRPr>
            </a:lvl9pPr>
          </a:lstStyle>
          <a:p/>
        </p:txBody>
      </p:sp>
      <p:sp>
        <p:nvSpPr>
          <p:cNvPr id="51" name="Google Shape;51;p11"/>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2" name="Shape 52"/>
        <p:cNvGrpSpPr/>
        <p:nvPr/>
      </p:nvGrpSpPr>
      <p:grpSpPr>
        <a:xfrm>
          <a:off x="0" y="0"/>
          <a:ext cx="0" cy="0"/>
          <a:chOff x="0" y="0"/>
          <a:chExt cx="0" cy="0"/>
        </a:xfrm>
      </p:grpSpPr>
      <p:sp>
        <p:nvSpPr>
          <p:cNvPr id="53" name="Google Shape;53;p12"/>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1">
  <p:cSld name="AUTOLAYOUT_1">
    <p:bg>
      <p:bgPr>
        <a:solidFill>
          <a:srgbClr val="FFFFFF"/>
        </a:solidFill>
      </p:bgPr>
    </p:bg>
    <p:spTree>
      <p:nvGrpSpPr>
        <p:cNvPr id="54" name="Shape 54"/>
        <p:cNvGrpSpPr/>
        <p:nvPr/>
      </p:nvGrpSpPr>
      <p:grpSpPr>
        <a:xfrm>
          <a:off x="0" y="0"/>
          <a:ext cx="0" cy="0"/>
          <a:chOff x="0" y="0"/>
          <a:chExt cx="0" cy="0"/>
        </a:xfrm>
      </p:grpSpPr>
      <p:sp>
        <p:nvSpPr>
          <p:cNvPr id="55" name="Google Shape;55;p13"/>
          <p:cNvSpPr/>
          <p:nvPr/>
        </p:nvSpPr>
        <p:spPr>
          <a:xfrm>
            <a:off x="0" y="0"/>
            <a:ext cx="9144000" cy="51435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 name="Google Shape;56;p13"/>
          <p:cNvSpPr/>
          <p:nvPr/>
        </p:nvSpPr>
        <p:spPr>
          <a:xfrm>
            <a:off x="0" y="4665575"/>
            <a:ext cx="9144000" cy="4779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57" name="Google Shape;57;p13"/>
          <p:cNvCxnSpPr/>
          <p:nvPr/>
        </p:nvCxnSpPr>
        <p:spPr>
          <a:xfrm>
            <a:off x="1128750" y="1995025"/>
            <a:ext cx="6886500" cy="0"/>
          </a:xfrm>
          <a:prstGeom prst="straightConnector1">
            <a:avLst/>
          </a:prstGeom>
          <a:noFill/>
          <a:ln cap="flat" cmpd="sng" w="9525">
            <a:solidFill>
              <a:schemeClr val="dk1"/>
            </a:solidFill>
            <a:prstDash val="dot"/>
            <a:round/>
            <a:headEnd len="sm" w="sm" type="none"/>
            <a:tailEnd len="sm" w="sm" type="none"/>
          </a:ln>
        </p:spPr>
      </p:cxnSp>
      <p:sp>
        <p:nvSpPr>
          <p:cNvPr id="58" name="Google Shape;58;p13"/>
          <p:cNvSpPr txBox="1"/>
          <p:nvPr>
            <p:ph type="title"/>
          </p:nvPr>
        </p:nvSpPr>
        <p:spPr>
          <a:xfrm>
            <a:off x="1128750" y="394200"/>
            <a:ext cx="6886500" cy="1412100"/>
          </a:xfrm>
          <a:prstGeom prst="rect">
            <a:avLst/>
          </a:prstGeom>
          <a:noFill/>
        </p:spPr>
        <p:txBody>
          <a:bodyPr anchorCtr="0" anchor="b" bIns="91425" lIns="91425" spcFirstLastPara="1" rIns="91425" wrap="square" tIns="91425">
            <a:normAutofit/>
          </a:bodyPr>
          <a:lstStyle>
            <a:lvl1pPr lvl="0" algn="ctr">
              <a:lnSpc>
                <a:spcPct val="100000"/>
              </a:lnSpc>
              <a:spcBef>
                <a:spcPts val="0"/>
              </a:spcBef>
              <a:spcAft>
                <a:spcPts val="0"/>
              </a:spcAft>
              <a:buClr>
                <a:schemeClr val="dk1"/>
              </a:buClr>
              <a:buSzPts val="3600"/>
              <a:buNone/>
              <a:defRPr b="1" sz="3600">
                <a:solidFill>
                  <a:schemeClr val="dk1"/>
                </a:solidFill>
              </a:defRPr>
            </a:lvl1pPr>
            <a:lvl2pPr lvl="1" algn="ctr">
              <a:lnSpc>
                <a:spcPct val="100000"/>
              </a:lnSpc>
              <a:spcBef>
                <a:spcPts val="0"/>
              </a:spcBef>
              <a:spcAft>
                <a:spcPts val="0"/>
              </a:spcAft>
              <a:buClr>
                <a:schemeClr val="dk1"/>
              </a:buClr>
              <a:buSzPts val="3600"/>
              <a:buNone/>
              <a:defRPr b="1" sz="3600">
                <a:solidFill>
                  <a:schemeClr val="dk1"/>
                </a:solidFill>
              </a:defRPr>
            </a:lvl2pPr>
            <a:lvl3pPr lvl="2" algn="ctr">
              <a:lnSpc>
                <a:spcPct val="100000"/>
              </a:lnSpc>
              <a:spcBef>
                <a:spcPts val="0"/>
              </a:spcBef>
              <a:spcAft>
                <a:spcPts val="0"/>
              </a:spcAft>
              <a:buClr>
                <a:schemeClr val="dk1"/>
              </a:buClr>
              <a:buSzPts val="3600"/>
              <a:buNone/>
              <a:defRPr b="1" sz="3600">
                <a:solidFill>
                  <a:schemeClr val="dk1"/>
                </a:solidFill>
              </a:defRPr>
            </a:lvl3pPr>
            <a:lvl4pPr lvl="3" algn="ctr">
              <a:lnSpc>
                <a:spcPct val="100000"/>
              </a:lnSpc>
              <a:spcBef>
                <a:spcPts val="0"/>
              </a:spcBef>
              <a:spcAft>
                <a:spcPts val="0"/>
              </a:spcAft>
              <a:buClr>
                <a:schemeClr val="dk1"/>
              </a:buClr>
              <a:buSzPts val="3600"/>
              <a:buNone/>
              <a:defRPr b="1" sz="3600">
                <a:solidFill>
                  <a:schemeClr val="dk1"/>
                </a:solidFill>
              </a:defRPr>
            </a:lvl4pPr>
            <a:lvl5pPr lvl="4" algn="ctr">
              <a:lnSpc>
                <a:spcPct val="100000"/>
              </a:lnSpc>
              <a:spcBef>
                <a:spcPts val="0"/>
              </a:spcBef>
              <a:spcAft>
                <a:spcPts val="0"/>
              </a:spcAft>
              <a:buClr>
                <a:schemeClr val="dk1"/>
              </a:buClr>
              <a:buSzPts val="3600"/>
              <a:buNone/>
              <a:defRPr b="1" sz="3600">
                <a:solidFill>
                  <a:schemeClr val="dk1"/>
                </a:solidFill>
              </a:defRPr>
            </a:lvl5pPr>
            <a:lvl6pPr lvl="5" algn="ctr">
              <a:lnSpc>
                <a:spcPct val="100000"/>
              </a:lnSpc>
              <a:spcBef>
                <a:spcPts val="0"/>
              </a:spcBef>
              <a:spcAft>
                <a:spcPts val="0"/>
              </a:spcAft>
              <a:buClr>
                <a:schemeClr val="dk1"/>
              </a:buClr>
              <a:buSzPts val="3600"/>
              <a:buNone/>
              <a:defRPr b="1" sz="3600">
                <a:solidFill>
                  <a:schemeClr val="dk1"/>
                </a:solidFill>
              </a:defRPr>
            </a:lvl6pPr>
            <a:lvl7pPr lvl="6" algn="ctr">
              <a:lnSpc>
                <a:spcPct val="100000"/>
              </a:lnSpc>
              <a:spcBef>
                <a:spcPts val="0"/>
              </a:spcBef>
              <a:spcAft>
                <a:spcPts val="0"/>
              </a:spcAft>
              <a:buClr>
                <a:schemeClr val="dk1"/>
              </a:buClr>
              <a:buSzPts val="3600"/>
              <a:buNone/>
              <a:defRPr b="1" sz="3600">
                <a:solidFill>
                  <a:schemeClr val="dk1"/>
                </a:solidFill>
              </a:defRPr>
            </a:lvl7pPr>
            <a:lvl8pPr lvl="7" algn="ctr">
              <a:lnSpc>
                <a:spcPct val="100000"/>
              </a:lnSpc>
              <a:spcBef>
                <a:spcPts val="0"/>
              </a:spcBef>
              <a:spcAft>
                <a:spcPts val="0"/>
              </a:spcAft>
              <a:buClr>
                <a:schemeClr val="dk1"/>
              </a:buClr>
              <a:buSzPts val="3600"/>
              <a:buNone/>
              <a:defRPr b="1" sz="3600">
                <a:solidFill>
                  <a:schemeClr val="dk1"/>
                </a:solidFill>
              </a:defRPr>
            </a:lvl8pPr>
            <a:lvl9pPr lvl="8" algn="ctr">
              <a:lnSpc>
                <a:spcPct val="100000"/>
              </a:lnSpc>
              <a:spcBef>
                <a:spcPts val="0"/>
              </a:spcBef>
              <a:spcAft>
                <a:spcPts val="0"/>
              </a:spcAft>
              <a:buClr>
                <a:schemeClr val="dk1"/>
              </a:buClr>
              <a:buSzPts val="3600"/>
              <a:buNone/>
              <a:defRPr b="1" sz="3600">
                <a:solidFill>
                  <a:schemeClr val="dk1"/>
                </a:solidFill>
              </a:defRPr>
            </a:lvl9pPr>
          </a:lstStyle>
          <a:p/>
        </p:txBody>
      </p:sp>
      <p:sp>
        <p:nvSpPr>
          <p:cNvPr id="59" name="Google Shape;59;p13"/>
          <p:cNvSpPr txBox="1"/>
          <p:nvPr>
            <p:ph idx="1" type="body"/>
          </p:nvPr>
        </p:nvSpPr>
        <p:spPr>
          <a:xfrm>
            <a:off x="1128750" y="2225463"/>
            <a:ext cx="6886500" cy="2197200"/>
          </a:xfrm>
          <a:prstGeom prst="rect">
            <a:avLst/>
          </a:prstGeom>
          <a:noFill/>
        </p:spPr>
        <p:txBody>
          <a:bodyPr anchorCtr="0" anchor="t" bIns="91425" lIns="91425" spcFirstLastPara="1" rIns="91425" wrap="square" tIns="91425">
            <a:normAutofit/>
          </a:bodyPr>
          <a:lstStyle>
            <a:lvl1pPr indent="-330200" lvl="0" marL="457200" algn="ctr">
              <a:lnSpc>
                <a:spcPct val="115000"/>
              </a:lnSpc>
              <a:spcBef>
                <a:spcPts val="0"/>
              </a:spcBef>
              <a:spcAft>
                <a:spcPts val="0"/>
              </a:spcAft>
              <a:buClr>
                <a:schemeClr val="dk2"/>
              </a:buClr>
              <a:buSzPts val="1600"/>
              <a:buChar char="●"/>
              <a:defRPr sz="1600">
                <a:solidFill>
                  <a:schemeClr val="dk2"/>
                </a:solidFill>
              </a:defRPr>
            </a:lvl1pPr>
            <a:lvl2pPr indent="-317500" lvl="1" marL="914400" algn="ctr">
              <a:lnSpc>
                <a:spcPct val="115000"/>
              </a:lnSpc>
              <a:spcBef>
                <a:spcPts val="0"/>
              </a:spcBef>
              <a:spcAft>
                <a:spcPts val="0"/>
              </a:spcAft>
              <a:buClr>
                <a:schemeClr val="dk2"/>
              </a:buClr>
              <a:buSzPts val="1400"/>
              <a:buChar char="○"/>
              <a:defRPr sz="1400">
                <a:solidFill>
                  <a:schemeClr val="dk2"/>
                </a:solidFill>
              </a:defRPr>
            </a:lvl2pPr>
            <a:lvl3pPr indent="-317500" lvl="2" marL="1371600" algn="ctr">
              <a:lnSpc>
                <a:spcPct val="115000"/>
              </a:lnSpc>
              <a:spcBef>
                <a:spcPts val="0"/>
              </a:spcBef>
              <a:spcAft>
                <a:spcPts val="0"/>
              </a:spcAft>
              <a:buClr>
                <a:schemeClr val="dk2"/>
              </a:buClr>
              <a:buSzPts val="1400"/>
              <a:buChar char="■"/>
              <a:defRPr sz="1400">
                <a:solidFill>
                  <a:schemeClr val="dk2"/>
                </a:solidFill>
              </a:defRPr>
            </a:lvl3pPr>
            <a:lvl4pPr indent="-317500" lvl="3" marL="1828800" algn="ctr">
              <a:lnSpc>
                <a:spcPct val="115000"/>
              </a:lnSpc>
              <a:spcBef>
                <a:spcPts val="0"/>
              </a:spcBef>
              <a:spcAft>
                <a:spcPts val="0"/>
              </a:spcAft>
              <a:buClr>
                <a:schemeClr val="dk2"/>
              </a:buClr>
              <a:buSzPts val="1400"/>
              <a:buChar char="●"/>
              <a:defRPr sz="1400">
                <a:solidFill>
                  <a:schemeClr val="dk2"/>
                </a:solidFill>
              </a:defRPr>
            </a:lvl4pPr>
            <a:lvl5pPr indent="-317500" lvl="4" marL="2286000" algn="ctr">
              <a:lnSpc>
                <a:spcPct val="115000"/>
              </a:lnSpc>
              <a:spcBef>
                <a:spcPts val="0"/>
              </a:spcBef>
              <a:spcAft>
                <a:spcPts val="0"/>
              </a:spcAft>
              <a:buClr>
                <a:schemeClr val="dk2"/>
              </a:buClr>
              <a:buSzPts val="1400"/>
              <a:buChar char="○"/>
              <a:defRPr sz="1400">
                <a:solidFill>
                  <a:schemeClr val="dk2"/>
                </a:solidFill>
              </a:defRPr>
            </a:lvl5pPr>
            <a:lvl6pPr indent="-317500" lvl="5" marL="2743200" algn="ctr">
              <a:lnSpc>
                <a:spcPct val="115000"/>
              </a:lnSpc>
              <a:spcBef>
                <a:spcPts val="0"/>
              </a:spcBef>
              <a:spcAft>
                <a:spcPts val="0"/>
              </a:spcAft>
              <a:buClr>
                <a:schemeClr val="dk2"/>
              </a:buClr>
              <a:buSzPts val="1400"/>
              <a:buChar char="■"/>
              <a:defRPr sz="1400">
                <a:solidFill>
                  <a:schemeClr val="dk2"/>
                </a:solidFill>
              </a:defRPr>
            </a:lvl6pPr>
            <a:lvl7pPr indent="-317500" lvl="6" marL="3200400" algn="ctr">
              <a:lnSpc>
                <a:spcPct val="115000"/>
              </a:lnSpc>
              <a:spcBef>
                <a:spcPts val="0"/>
              </a:spcBef>
              <a:spcAft>
                <a:spcPts val="0"/>
              </a:spcAft>
              <a:buClr>
                <a:schemeClr val="dk2"/>
              </a:buClr>
              <a:buSzPts val="1400"/>
              <a:buChar char="●"/>
              <a:defRPr sz="1400">
                <a:solidFill>
                  <a:schemeClr val="dk2"/>
                </a:solidFill>
              </a:defRPr>
            </a:lvl7pPr>
            <a:lvl8pPr indent="-317500" lvl="7" marL="3657600" algn="ctr">
              <a:lnSpc>
                <a:spcPct val="115000"/>
              </a:lnSpc>
              <a:spcBef>
                <a:spcPts val="0"/>
              </a:spcBef>
              <a:spcAft>
                <a:spcPts val="0"/>
              </a:spcAft>
              <a:buClr>
                <a:schemeClr val="dk2"/>
              </a:buClr>
              <a:buSzPts val="1400"/>
              <a:buChar char="○"/>
              <a:defRPr sz="1400">
                <a:solidFill>
                  <a:schemeClr val="dk2"/>
                </a:solidFill>
              </a:defRPr>
            </a:lvl8pPr>
            <a:lvl9pPr indent="-317500" lvl="8" marL="4114800" algn="ctr">
              <a:lnSpc>
                <a:spcPct val="115000"/>
              </a:lnSpc>
              <a:spcBef>
                <a:spcPts val="0"/>
              </a:spcBef>
              <a:spcAft>
                <a:spcPts val="0"/>
              </a:spcAft>
              <a:buClr>
                <a:schemeClr val="dk2"/>
              </a:buClr>
              <a:buSzPts val="1400"/>
              <a:buChar char="■"/>
              <a:defRPr sz="1400">
                <a:solidFill>
                  <a:schemeClr val="dk2"/>
                </a:solidFill>
              </a:defRPr>
            </a:lvl9pPr>
          </a:lstStyle>
          <a:p/>
        </p:txBody>
      </p:sp>
      <p:sp>
        <p:nvSpPr>
          <p:cNvPr id="60" name="Google Shape;60;p13"/>
          <p:cNvSpPr txBox="1"/>
          <p:nvPr>
            <p:ph idx="12" type="sldNum"/>
          </p:nvPr>
        </p:nvSpPr>
        <p:spPr>
          <a:xfrm>
            <a:off x="8472458" y="4663217"/>
            <a:ext cx="548700" cy="393600"/>
          </a:xfrm>
          <a:prstGeom prst="rect">
            <a:avLst/>
          </a:prstGeom>
          <a:noFill/>
        </p:spPr>
        <p:txBody>
          <a:bodyPr anchorCtr="0" anchor="ctr" bIns="91425" lIns="91425" spcFirstLastPara="1" rIns="91425" wrap="square" tIns="91425">
            <a:normAutofit/>
          </a:bodyPr>
          <a:lstStyle>
            <a:lvl1pPr lvl="0" algn="r">
              <a:lnSpc>
                <a:spcPct val="100000"/>
              </a:lnSpc>
              <a:spcAft>
                <a:spcPts val="0"/>
              </a:spcAft>
              <a:buNone/>
              <a:defRPr sz="1000">
                <a:solidFill>
                  <a:schemeClr val="lt1"/>
                </a:solidFill>
              </a:defRPr>
            </a:lvl1pPr>
            <a:lvl2pPr lvl="1" algn="r">
              <a:lnSpc>
                <a:spcPct val="100000"/>
              </a:lnSpc>
              <a:spcAft>
                <a:spcPts val="0"/>
              </a:spcAft>
              <a:buNone/>
              <a:defRPr sz="1000">
                <a:solidFill>
                  <a:schemeClr val="lt1"/>
                </a:solidFill>
              </a:defRPr>
            </a:lvl2pPr>
            <a:lvl3pPr lvl="2" algn="r">
              <a:lnSpc>
                <a:spcPct val="100000"/>
              </a:lnSpc>
              <a:spcAft>
                <a:spcPts val="0"/>
              </a:spcAft>
              <a:buNone/>
              <a:defRPr sz="1000">
                <a:solidFill>
                  <a:schemeClr val="lt1"/>
                </a:solidFill>
              </a:defRPr>
            </a:lvl3pPr>
            <a:lvl4pPr lvl="3" algn="r">
              <a:lnSpc>
                <a:spcPct val="100000"/>
              </a:lnSpc>
              <a:spcAft>
                <a:spcPts val="0"/>
              </a:spcAft>
              <a:buNone/>
              <a:defRPr sz="1000">
                <a:solidFill>
                  <a:schemeClr val="lt1"/>
                </a:solidFill>
              </a:defRPr>
            </a:lvl4pPr>
            <a:lvl5pPr lvl="4" algn="r">
              <a:lnSpc>
                <a:spcPct val="100000"/>
              </a:lnSpc>
              <a:spcAft>
                <a:spcPts val="0"/>
              </a:spcAft>
              <a:buNone/>
              <a:defRPr sz="1000">
                <a:solidFill>
                  <a:schemeClr val="lt1"/>
                </a:solidFill>
              </a:defRPr>
            </a:lvl5pPr>
            <a:lvl6pPr lvl="5" algn="r">
              <a:lnSpc>
                <a:spcPct val="100000"/>
              </a:lnSpc>
              <a:spcAft>
                <a:spcPts val="0"/>
              </a:spcAft>
              <a:buNone/>
              <a:defRPr sz="1000">
                <a:solidFill>
                  <a:schemeClr val="lt1"/>
                </a:solidFill>
              </a:defRPr>
            </a:lvl6pPr>
            <a:lvl7pPr lvl="6" algn="r">
              <a:lnSpc>
                <a:spcPct val="100000"/>
              </a:lnSpc>
              <a:spcAft>
                <a:spcPts val="0"/>
              </a:spcAft>
              <a:buNone/>
              <a:defRPr sz="1000">
                <a:solidFill>
                  <a:schemeClr val="lt1"/>
                </a:solidFill>
              </a:defRPr>
            </a:lvl7pPr>
            <a:lvl8pPr lvl="7" algn="r">
              <a:lnSpc>
                <a:spcPct val="100000"/>
              </a:lnSpc>
              <a:spcAft>
                <a:spcPts val="0"/>
              </a:spcAft>
              <a:buNone/>
              <a:defRPr sz="1000">
                <a:solidFill>
                  <a:schemeClr val="lt1"/>
                </a:solidFill>
              </a:defRPr>
            </a:lvl8pPr>
            <a:lvl9pPr lvl="8" algn="r">
              <a:lnSpc>
                <a:spcPct val="100000"/>
              </a:lnSpc>
              <a:spcAft>
                <a:spcPts val="0"/>
              </a:spcAft>
              <a:buNone/>
              <a:defRPr sz="1000">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2">
  <p:cSld name="AUTOLAYOUT_2">
    <p:bg>
      <p:bgPr>
        <a:solidFill>
          <a:srgbClr val="FFFFFF"/>
        </a:solidFill>
      </p:bgPr>
    </p:bg>
    <p:spTree>
      <p:nvGrpSpPr>
        <p:cNvPr id="61" name="Shape 61"/>
        <p:cNvGrpSpPr/>
        <p:nvPr/>
      </p:nvGrpSpPr>
      <p:grpSpPr>
        <a:xfrm>
          <a:off x="0" y="0"/>
          <a:ext cx="0" cy="0"/>
          <a:chOff x="0" y="0"/>
          <a:chExt cx="0" cy="0"/>
        </a:xfrm>
      </p:grpSpPr>
      <p:sp>
        <p:nvSpPr>
          <p:cNvPr id="62" name="Google Shape;62;p14"/>
          <p:cNvSpPr/>
          <p:nvPr/>
        </p:nvSpPr>
        <p:spPr>
          <a:xfrm>
            <a:off x="0" y="0"/>
            <a:ext cx="9144000" cy="51435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63" name="Google Shape;63;p14"/>
          <p:cNvCxnSpPr/>
          <p:nvPr/>
        </p:nvCxnSpPr>
        <p:spPr>
          <a:xfrm>
            <a:off x="4670716" y="1490914"/>
            <a:ext cx="463200" cy="0"/>
          </a:xfrm>
          <a:prstGeom prst="straightConnector1">
            <a:avLst/>
          </a:prstGeom>
          <a:noFill/>
          <a:ln cap="flat" cmpd="sng" w="38100">
            <a:solidFill>
              <a:schemeClr val="accent5"/>
            </a:solidFill>
            <a:prstDash val="solid"/>
            <a:round/>
            <a:headEnd len="sm" w="sm" type="none"/>
            <a:tailEnd len="sm" w="sm" type="none"/>
          </a:ln>
        </p:spPr>
      </p:cxnSp>
      <p:sp>
        <p:nvSpPr>
          <p:cNvPr id="64" name="Google Shape;64;p14"/>
          <p:cNvSpPr txBox="1"/>
          <p:nvPr>
            <p:ph type="title"/>
          </p:nvPr>
        </p:nvSpPr>
        <p:spPr>
          <a:xfrm>
            <a:off x="4571775" y="1777150"/>
            <a:ext cx="4021800" cy="744300"/>
          </a:xfrm>
          <a:prstGeom prst="rect">
            <a:avLst/>
          </a:prstGeom>
          <a:noFill/>
        </p:spPr>
        <p:txBody>
          <a:bodyPr anchorCtr="0" anchor="b" bIns="91425" lIns="91425" spcFirstLastPara="1" rIns="91425" wrap="square" tIns="91425">
            <a:normAutofit/>
          </a:bodyPr>
          <a:lstStyle>
            <a:lvl1pPr lvl="0" algn="l">
              <a:lnSpc>
                <a:spcPct val="100000"/>
              </a:lnSpc>
              <a:spcBef>
                <a:spcPts val="0"/>
              </a:spcBef>
              <a:spcAft>
                <a:spcPts val="0"/>
              </a:spcAft>
              <a:buClr>
                <a:schemeClr val="dk1"/>
              </a:buClr>
              <a:buSzPts val="2400"/>
              <a:buNone/>
              <a:defRPr b="1" sz="2400">
                <a:solidFill>
                  <a:schemeClr val="dk1"/>
                </a:solidFill>
              </a:defRPr>
            </a:lvl1pPr>
            <a:lvl2pPr lvl="1" algn="l">
              <a:lnSpc>
                <a:spcPct val="100000"/>
              </a:lnSpc>
              <a:spcBef>
                <a:spcPts val="0"/>
              </a:spcBef>
              <a:spcAft>
                <a:spcPts val="0"/>
              </a:spcAft>
              <a:buClr>
                <a:schemeClr val="dk1"/>
              </a:buClr>
              <a:buSzPts val="2400"/>
              <a:buNone/>
              <a:defRPr b="1" sz="2400">
                <a:solidFill>
                  <a:schemeClr val="dk1"/>
                </a:solidFill>
              </a:defRPr>
            </a:lvl2pPr>
            <a:lvl3pPr lvl="2" algn="l">
              <a:lnSpc>
                <a:spcPct val="100000"/>
              </a:lnSpc>
              <a:spcBef>
                <a:spcPts val="0"/>
              </a:spcBef>
              <a:spcAft>
                <a:spcPts val="0"/>
              </a:spcAft>
              <a:buClr>
                <a:schemeClr val="dk1"/>
              </a:buClr>
              <a:buSzPts val="2400"/>
              <a:buNone/>
              <a:defRPr b="1" sz="2400">
                <a:solidFill>
                  <a:schemeClr val="dk1"/>
                </a:solidFill>
              </a:defRPr>
            </a:lvl3pPr>
            <a:lvl4pPr lvl="3" algn="l">
              <a:lnSpc>
                <a:spcPct val="100000"/>
              </a:lnSpc>
              <a:spcBef>
                <a:spcPts val="0"/>
              </a:spcBef>
              <a:spcAft>
                <a:spcPts val="0"/>
              </a:spcAft>
              <a:buClr>
                <a:schemeClr val="dk1"/>
              </a:buClr>
              <a:buSzPts val="2400"/>
              <a:buNone/>
              <a:defRPr b="1" sz="2400">
                <a:solidFill>
                  <a:schemeClr val="dk1"/>
                </a:solidFill>
              </a:defRPr>
            </a:lvl4pPr>
            <a:lvl5pPr lvl="4" algn="l">
              <a:lnSpc>
                <a:spcPct val="100000"/>
              </a:lnSpc>
              <a:spcBef>
                <a:spcPts val="0"/>
              </a:spcBef>
              <a:spcAft>
                <a:spcPts val="0"/>
              </a:spcAft>
              <a:buClr>
                <a:schemeClr val="dk1"/>
              </a:buClr>
              <a:buSzPts val="2400"/>
              <a:buNone/>
              <a:defRPr b="1" sz="2400">
                <a:solidFill>
                  <a:schemeClr val="dk1"/>
                </a:solidFill>
              </a:defRPr>
            </a:lvl5pPr>
            <a:lvl6pPr lvl="5" algn="l">
              <a:lnSpc>
                <a:spcPct val="100000"/>
              </a:lnSpc>
              <a:spcBef>
                <a:spcPts val="0"/>
              </a:spcBef>
              <a:spcAft>
                <a:spcPts val="0"/>
              </a:spcAft>
              <a:buClr>
                <a:schemeClr val="dk1"/>
              </a:buClr>
              <a:buSzPts val="2400"/>
              <a:buNone/>
              <a:defRPr b="1" sz="2400">
                <a:solidFill>
                  <a:schemeClr val="dk1"/>
                </a:solidFill>
              </a:defRPr>
            </a:lvl6pPr>
            <a:lvl7pPr lvl="6" algn="l">
              <a:lnSpc>
                <a:spcPct val="100000"/>
              </a:lnSpc>
              <a:spcBef>
                <a:spcPts val="0"/>
              </a:spcBef>
              <a:spcAft>
                <a:spcPts val="0"/>
              </a:spcAft>
              <a:buClr>
                <a:schemeClr val="dk1"/>
              </a:buClr>
              <a:buSzPts val="2400"/>
              <a:buNone/>
              <a:defRPr b="1" sz="2400">
                <a:solidFill>
                  <a:schemeClr val="dk1"/>
                </a:solidFill>
              </a:defRPr>
            </a:lvl7pPr>
            <a:lvl8pPr lvl="7" algn="l">
              <a:lnSpc>
                <a:spcPct val="100000"/>
              </a:lnSpc>
              <a:spcBef>
                <a:spcPts val="0"/>
              </a:spcBef>
              <a:spcAft>
                <a:spcPts val="0"/>
              </a:spcAft>
              <a:buClr>
                <a:schemeClr val="dk1"/>
              </a:buClr>
              <a:buSzPts val="2400"/>
              <a:buNone/>
              <a:defRPr b="1" sz="2400">
                <a:solidFill>
                  <a:schemeClr val="dk1"/>
                </a:solidFill>
              </a:defRPr>
            </a:lvl8pPr>
            <a:lvl9pPr lvl="8" algn="l">
              <a:lnSpc>
                <a:spcPct val="100000"/>
              </a:lnSpc>
              <a:spcBef>
                <a:spcPts val="0"/>
              </a:spcBef>
              <a:spcAft>
                <a:spcPts val="0"/>
              </a:spcAft>
              <a:buClr>
                <a:schemeClr val="dk1"/>
              </a:buClr>
              <a:buSzPts val="2400"/>
              <a:buNone/>
              <a:defRPr b="1" sz="2400">
                <a:solidFill>
                  <a:schemeClr val="dk1"/>
                </a:solidFill>
              </a:defRPr>
            </a:lvl9pPr>
          </a:lstStyle>
          <a:p/>
        </p:txBody>
      </p:sp>
      <p:sp>
        <p:nvSpPr>
          <p:cNvPr id="65" name="Google Shape;65;p14"/>
          <p:cNvSpPr txBox="1"/>
          <p:nvPr>
            <p:ph idx="1" type="body"/>
          </p:nvPr>
        </p:nvSpPr>
        <p:spPr>
          <a:xfrm>
            <a:off x="4572000" y="2598725"/>
            <a:ext cx="3835500" cy="1804200"/>
          </a:xfrm>
          <a:prstGeom prst="rect">
            <a:avLst/>
          </a:prstGeom>
          <a:noFill/>
        </p:spPr>
        <p:txBody>
          <a:bodyPr anchorCtr="0" anchor="t" bIns="91425" lIns="91425" spcFirstLastPara="1" rIns="91425" wrap="square" tIns="91425">
            <a:normAutofit/>
          </a:bodyPr>
          <a:lstStyle>
            <a:lvl1pPr indent="-330200" lvl="0" marL="457200" algn="l">
              <a:lnSpc>
                <a:spcPct val="115000"/>
              </a:lnSpc>
              <a:spcBef>
                <a:spcPts val="0"/>
              </a:spcBef>
              <a:spcAft>
                <a:spcPts val="0"/>
              </a:spcAft>
              <a:buClr>
                <a:schemeClr val="dk2"/>
              </a:buClr>
              <a:buSzPts val="1600"/>
              <a:buChar char="●"/>
              <a:defRPr sz="1600">
                <a:solidFill>
                  <a:schemeClr val="dk2"/>
                </a:solidFill>
              </a:defRPr>
            </a:lvl1pPr>
            <a:lvl2pPr indent="-317500" lvl="1" marL="914400" algn="l">
              <a:lnSpc>
                <a:spcPct val="115000"/>
              </a:lnSpc>
              <a:spcBef>
                <a:spcPts val="0"/>
              </a:spcBef>
              <a:spcAft>
                <a:spcPts val="0"/>
              </a:spcAft>
              <a:buClr>
                <a:schemeClr val="dk2"/>
              </a:buClr>
              <a:buSzPts val="1400"/>
              <a:buChar char="○"/>
              <a:defRPr sz="1400">
                <a:solidFill>
                  <a:schemeClr val="dk2"/>
                </a:solidFill>
              </a:defRPr>
            </a:lvl2pPr>
            <a:lvl3pPr indent="-317500" lvl="2" marL="1371600" algn="l">
              <a:lnSpc>
                <a:spcPct val="115000"/>
              </a:lnSpc>
              <a:spcBef>
                <a:spcPts val="0"/>
              </a:spcBef>
              <a:spcAft>
                <a:spcPts val="0"/>
              </a:spcAft>
              <a:buClr>
                <a:schemeClr val="dk2"/>
              </a:buClr>
              <a:buSzPts val="1400"/>
              <a:buChar char="■"/>
              <a:defRPr sz="1400">
                <a:solidFill>
                  <a:schemeClr val="dk2"/>
                </a:solidFill>
              </a:defRPr>
            </a:lvl3pPr>
            <a:lvl4pPr indent="-317500" lvl="3" marL="1828800" algn="l">
              <a:lnSpc>
                <a:spcPct val="115000"/>
              </a:lnSpc>
              <a:spcBef>
                <a:spcPts val="0"/>
              </a:spcBef>
              <a:spcAft>
                <a:spcPts val="0"/>
              </a:spcAft>
              <a:buClr>
                <a:schemeClr val="dk2"/>
              </a:buClr>
              <a:buSzPts val="1400"/>
              <a:buChar char="●"/>
              <a:defRPr sz="1400">
                <a:solidFill>
                  <a:schemeClr val="dk2"/>
                </a:solidFill>
              </a:defRPr>
            </a:lvl4pPr>
            <a:lvl5pPr indent="-317500" lvl="4" marL="2286000" algn="l">
              <a:lnSpc>
                <a:spcPct val="115000"/>
              </a:lnSpc>
              <a:spcBef>
                <a:spcPts val="0"/>
              </a:spcBef>
              <a:spcAft>
                <a:spcPts val="0"/>
              </a:spcAft>
              <a:buClr>
                <a:schemeClr val="dk2"/>
              </a:buClr>
              <a:buSzPts val="1400"/>
              <a:buChar char="○"/>
              <a:defRPr sz="1400">
                <a:solidFill>
                  <a:schemeClr val="dk2"/>
                </a:solidFill>
              </a:defRPr>
            </a:lvl5pPr>
            <a:lvl6pPr indent="-317500" lvl="5" marL="2743200" algn="l">
              <a:lnSpc>
                <a:spcPct val="115000"/>
              </a:lnSpc>
              <a:spcBef>
                <a:spcPts val="0"/>
              </a:spcBef>
              <a:spcAft>
                <a:spcPts val="0"/>
              </a:spcAft>
              <a:buClr>
                <a:schemeClr val="dk2"/>
              </a:buClr>
              <a:buSzPts val="1400"/>
              <a:buChar char="■"/>
              <a:defRPr sz="1400">
                <a:solidFill>
                  <a:schemeClr val="dk2"/>
                </a:solidFill>
              </a:defRPr>
            </a:lvl6pPr>
            <a:lvl7pPr indent="-317500" lvl="6" marL="3200400" algn="l">
              <a:lnSpc>
                <a:spcPct val="115000"/>
              </a:lnSpc>
              <a:spcBef>
                <a:spcPts val="0"/>
              </a:spcBef>
              <a:spcAft>
                <a:spcPts val="0"/>
              </a:spcAft>
              <a:buClr>
                <a:schemeClr val="dk2"/>
              </a:buClr>
              <a:buSzPts val="1400"/>
              <a:buChar char="●"/>
              <a:defRPr sz="1400">
                <a:solidFill>
                  <a:schemeClr val="dk2"/>
                </a:solidFill>
              </a:defRPr>
            </a:lvl7pPr>
            <a:lvl8pPr indent="-317500" lvl="7" marL="3657600" algn="l">
              <a:lnSpc>
                <a:spcPct val="115000"/>
              </a:lnSpc>
              <a:spcBef>
                <a:spcPts val="0"/>
              </a:spcBef>
              <a:spcAft>
                <a:spcPts val="0"/>
              </a:spcAft>
              <a:buClr>
                <a:schemeClr val="dk2"/>
              </a:buClr>
              <a:buSzPts val="1400"/>
              <a:buChar char="○"/>
              <a:defRPr sz="1400">
                <a:solidFill>
                  <a:schemeClr val="dk2"/>
                </a:solidFill>
              </a:defRPr>
            </a:lvl8pPr>
            <a:lvl9pPr indent="-317500" lvl="8" marL="4114800" algn="l">
              <a:lnSpc>
                <a:spcPct val="115000"/>
              </a:lnSpc>
              <a:spcBef>
                <a:spcPts val="0"/>
              </a:spcBef>
              <a:spcAft>
                <a:spcPts val="0"/>
              </a:spcAft>
              <a:buClr>
                <a:schemeClr val="dk2"/>
              </a:buClr>
              <a:buSzPts val="1400"/>
              <a:buChar char="■"/>
              <a:defRPr sz="1400">
                <a:solidFill>
                  <a:schemeClr val="dk2"/>
                </a:solidFill>
              </a:defRPr>
            </a:lvl9pPr>
          </a:lstStyle>
          <a:p/>
        </p:txBody>
      </p:sp>
      <p:sp>
        <p:nvSpPr>
          <p:cNvPr id="66" name="Google Shape;66;p14"/>
          <p:cNvSpPr txBox="1"/>
          <p:nvPr>
            <p:ph idx="12" type="sldNum"/>
          </p:nvPr>
        </p:nvSpPr>
        <p:spPr>
          <a:xfrm>
            <a:off x="8472458" y="4663217"/>
            <a:ext cx="548700" cy="393600"/>
          </a:xfrm>
          <a:prstGeom prst="rect">
            <a:avLst/>
          </a:prstGeom>
          <a:noFill/>
        </p:spPr>
        <p:txBody>
          <a:bodyPr anchorCtr="0" anchor="ctr" bIns="91425" lIns="91425" spcFirstLastPara="1" rIns="91425" wrap="square" tIns="91425">
            <a:normAutofit/>
          </a:bodyPr>
          <a:lstStyle>
            <a:lvl1pPr lvl="0" algn="r">
              <a:lnSpc>
                <a:spcPct val="100000"/>
              </a:lnSpc>
              <a:spcAft>
                <a:spcPts val="0"/>
              </a:spcAft>
              <a:buNone/>
              <a:defRPr sz="1000">
                <a:solidFill>
                  <a:schemeClr val="dk2"/>
                </a:solidFill>
              </a:defRPr>
            </a:lvl1pPr>
            <a:lvl2pPr lvl="1" algn="r">
              <a:lnSpc>
                <a:spcPct val="100000"/>
              </a:lnSpc>
              <a:spcAft>
                <a:spcPts val="0"/>
              </a:spcAft>
              <a:buNone/>
              <a:defRPr sz="1000">
                <a:solidFill>
                  <a:schemeClr val="dk2"/>
                </a:solidFill>
              </a:defRPr>
            </a:lvl2pPr>
            <a:lvl3pPr lvl="2" algn="r">
              <a:lnSpc>
                <a:spcPct val="100000"/>
              </a:lnSpc>
              <a:spcAft>
                <a:spcPts val="0"/>
              </a:spcAft>
              <a:buNone/>
              <a:defRPr sz="1000">
                <a:solidFill>
                  <a:schemeClr val="dk2"/>
                </a:solidFill>
              </a:defRPr>
            </a:lvl3pPr>
            <a:lvl4pPr lvl="3" algn="r">
              <a:lnSpc>
                <a:spcPct val="100000"/>
              </a:lnSpc>
              <a:spcAft>
                <a:spcPts val="0"/>
              </a:spcAft>
              <a:buNone/>
              <a:defRPr sz="1000">
                <a:solidFill>
                  <a:schemeClr val="dk2"/>
                </a:solidFill>
              </a:defRPr>
            </a:lvl4pPr>
            <a:lvl5pPr lvl="4" algn="r">
              <a:lnSpc>
                <a:spcPct val="100000"/>
              </a:lnSpc>
              <a:spcAft>
                <a:spcPts val="0"/>
              </a:spcAft>
              <a:buNone/>
              <a:defRPr sz="1000">
                <a:solidFill>
                  <a:schemeClr val="dk2"/>
                </a:solidFill>
              </a:defRPr>
            </a:lvl5pPr>
            <a:lvl6pPr lvl="5" algn="r">
              <a:lnSpc>
                <a:spcPct val="100000"/>
              </a:lnSpc>
              <a:spcAft>
                <a:spcPts val="0"/>
              </a:spcAft>
              <a:buNone/>
              <a:defRPr sz="1000">
                <a:solidFill>
                  <a:schemeClr val="dk2"/>
                </a:solidFill>
              </a:defRPr>
            </a:lvl6pPr>
            <a:lvl7pPr lvl="6" algn="r">
              <a:lnSpc>
                <a:spcPct val="100000"/>
              </a:lnSpc>
              <a:spcAft>
                <a:spcPts val="0"/>
              </a:spcAft>
              <a:buNone/>
              <a:defRPr sz="1000">
                <a:solidFill>
                  <a:schemeClr val="dk2"/>
                </a:solidFill>
              </a:defRPr>
            </a:lvl7pPr>
            <a:lvl8pPr lvl="7" algn="r">
              <a:lnSpc>
                <a:spcPct val="100000"/>
              </a:lnSpc>
              <a:spcAft>
                <a:spcPts val="0"/>
              </a:spcAft>
              <a:buNone/>
              <a:defRPr sz="1000">
                <a:solidFill>
                  <a:schemeClr val="dk2"/>
                </a:solidFill>
              </a:defRPr>
            </a:lvl8pPr>
            <a:lvl9pPr lvl="8" algn="r">
              <a:lnSpc>
                <a:spcPct val="100000"/>
              </a:lnSpc>
              <a:spcAft>
                <a:spcPts val="0"/>
              </a:spcAft>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3">
  <p:cSld name="AUTOLAYOUT_3">
    <p:bg>
      <p:bgPr>
        <a:solidFill>
          <a:srgbClr val="FFFFFF"/>
        </a:solidFill>
      </p:bgPr>
    </p:bg>
    <p:spTree>
      <p:nvGrpSpPr>
        <p:cNvPr id="67" name="Shape 67"/>
        <p:cNvGrpSpPr/>
        <p:nvPr/>
      </p:nvGrpSpPr>
      <p:grpSpPr>
        <a:xfrm>
          <a:off x="0" y="0"/>
          <a:ext cx="0" cy="0"/>
          <a:chOff x="0" y="0"/>
          <a:chExt cx="0" cy="0"/>
        </a:xfrm>
      </p:grpSpPr>
      <p:sp>
        <p:nvSpPr>
          <p:cNvPr id="68" name="Google Shape;68;p15"/>
          <p:cNvSpPr/>
          <p:nvPr/>
        </p:nvSpPr>
        <p:spPr>
          <a:xfrm>
            <a:off x="0" y="0"/>
            <a:ext cx="9144000" cy="51435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 name="Google Shape;69;p15"/>
          <p:cNvSpPr/>
          <p:nvPr/>
        </p:nvSpPr>
        <p:spPr>
          <a:xfrm>
            <a:off x="4574400" y="0"/>
            <a:ext cx="4569600" cy="5143500"/>
          </a:xfrm>
          <a:prstGeom prst="rect">
            <a:avLst/>
          </a:prstGeom>
          <a:solidFill>
            <a:srgbClr val="EEEEE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 name="Google Shape;70;p15"/>
          <p:cNvSpPr/>
          <p:nvPr/>
        </p:nvSpPr>
        <p:spPr>
          <a:xfrm>
            <a:off x="5323050" y="555900"/>
            <a:ext cx="3075000" cy="4031700"/>
          </a:xfrm>
          <a:prstGeom prst="rect">
            <a:avLst/>
          </a:prstGeom>
          <a:solidFill>
            <a:schemeClr val="accent4"/>
          </a:solidFill>
          <a:ln cap="flat" cmpd="sng" w="9525">
            <a:solidFill>
              <a:srgbClr val="BDBDBD"/>
            </a:solidFill>
            <a:prstDash val="solid"/>
            <a:miter lim="8000"/>
            <a:headEnd len="sm" w="sm" type="none"/>
            <a:tailEnd len="sm" w="sm" type="none"/>
          </a:ln>
          <a:effectLst>
            <a:outerShdw blurRad="50800" rotWithShape="0" algn="t" dir="5400000" dist="38100">
              <a:srgbClr val="000000">
                <a:alpha val="29800"/>
              </a:srgbClr>
            </a:outerShdw>
          </a:effectLst>
        </p:spPr>
        <p:txBody>
          <a:bodyPr anchorCtr="0" anchor="ctr" bIns="45700" lIns="91425" spcFirstLastPara="1" rIns="91425" wrap="square" tIns="45700">
            <a:noAutofit/>
          </a:bodyPr>
          <a:lstStyle/>
          <a:p>
            <a:pPr indent="0" lvl="0" marL="0" rtl="0" algn="l">
              <a:spcBef>
                <a:spcPts val="0"/>
              </a:spcBef>
              <a:spcAft>
                <a:spcPts val="0"/>
              </a:spcAft>
              <a:buNone/>
            </a:pPr>
            <a:r>
              <a:t/>
            </a:r>
            <a:endParaRPr/>
          </a:p>
        </p:txBody>
      </p:sp>
      <p:sp>
        <p:nvSpPr>
          <p:cNvPr id="71" name="Google Shape;71;p15"/>
          <p:cNvSpPr txBox="1"/>
          <p:nvPr>
            <p:ph type="title"/>
          </p:nvPr>
        </p:nvSpPr>
        <p:spPr>
          <a:xfrm>
            <a:off x="291875" y="406900"/>
            <a:ext cx="3978000" cy="1388700"/>
          </a:xfrm>
          <a:prstGeom prst="rect">
            <a:avLst/>
          </a:prstGeom>
          <a:noFill/>
        </p:spPr>
        <p:txBody>
          <a:bodyPr anchorCtr="0" anchor="b" bIns="91425" lIns="91425" spcFirstLastPara="1" rIns="91425" wrap="square" tIns="91425">
            <a:normAutofit/>
          </a:bodyPr>
          <a:lstStyle>
            <a:lvl1pPr lvl="0" algn="l">
              <a:lnSpc>
                <a:spcPct val="100000"/>
              </a:lnSpc>
              <a:spcBef>
                <a:spcPts val="0"/>
              </a:spcBef>
              <a:spcAft>
                <a:spcPts val="0"/>
              </a:spcAft>
              <a:buClr>
                <a:schemeClr val="dk1"/>
              </a:buClr>
              <a:buSzPts val="3000"/>
              <a:buNone/>
              <a:defRPr b="1" sz="3000">
                <a:solidFill>
                  <a:schemeClr val="accent4"/>
                </a:solidFill>
              </a:defRPr>
            </a:lvl1pPr>
            <a:lvl2pPr lvl="1" algn="l">
              <a:lnSpc>
                <a:spcPct val="100000"/>
              </a:lnSpc>
              <a:spcBef>
                <a:spcPts val="0"/>
              </a:spcBef>
              <a:spcAft>
                <a:spcPts val="0"/>
              </a:spcAft>
              <a:buClr>
                <a:schemeClr val="dk1"/>
              </a:buClr>
              <a:buSzPts val="3000"/>
              <a:buNone/>
              <a:defRPr b="1" sz="3000">
                <a:solidFill>
                  <a:schemeClr val="accent4"/>
                </a:solidFill>
              </a:defRPr>
            </a:lvl2pPr>
            <a:lvl3pPr lvl="2" algn="l">
              <a:lnSpc>
                <a:spcPct val="100000"/>
              </a:lnSpc>
              <a:spcBef>
                <a:spcPts val="0"/>
              </a:spcBef>
              <a:spcAft>
                <a:spcPts val="0"/>
              </a:spcAft>
              <a:buClr>
                <a:schemeClr val="dk1"/>
              </a:buClr>
              <a:buSzPts val="3000"/>
              <a:buNone/>
              <a:defRPr b="1" sz="3000">
                <a:solidFill>
                  <a:schemeClr val="accent4"/>
                </a:solidFill>
              </a:defRPr>
            </a:lvl3pPr>
            <a:lvl4pPr lvl="3" algn="l">
              <a:lnSpc>
                <a:spcPct val="100000"/>
              </a:lnSpc>
              <a:spcBef>
                <a:spcPts val="0"/>
              </a:spcBef>
              <a:spcAft>
                <a:spcPts val="0"/>
              </a:spcAft>
              <a:buClr>
                <a:schemeClr val="dk1"/>
              </a:buClr>
              <a:buSzPts val="3000"/>
              <a:buNone/>
              <a:defRPr b="1" sz="3000">
                <a:solidFill>
                  <a:schemeClr val="accent4"/>
                </a:solidFill>
              </a:defRPr>
            </a:lvl4pPr>
            <a:lvl5pPr lvl="4" algn="l">
              <a:lnSpc>
                <a:spcPct val="100000"/>
              </a:lnSpc>
              <a:spcBef>
                <a:spcPts val="0"/>
              </a:spcBef>
              <a:spcAft>
                <a:spcPts val="0"/>
              </a:spcAft>
              <a:buClr>
                <a:schemeClr val="dk1"/>
              </a:buClr>
              <a:buSzPts val="3000"/>
              <a:buNone/>
              <a:defRPr b="1" sz="3000">
                <a:solidFill>
                  <a:schemeClr val="accent4"/>
                </a:solidFill>
              </a:defRPr>
            </a:lvl5pPr>
            <a:lvl6pPr lvl="5" algn="l">
              <a:lnSpc>
                <a:spcPct val="100000"/>
              </a:lnSpc>
              <a:spcBef>
                <a:spcPts val="0"/>
              </a:spcBef>
              <a:spcAft>
                <a:spcPts val="0"/>
              </a:spcAft>
              <a:buClr>
                <a:schemeClr val="dk1"/>
              </a:buClr>
              <a:buSzPts val="3000"/>
              <a:buNone/>
              <a:defRPr b="1" sz="3000">
                <a:solidFill>
                  <a:schemeClr val="accent4"/>
                </a:solidFill>
              </a:defRPr>
            </a:lvl6pPr>
            <a:lvl7pPr lvl="6" algn="l">
              <a:lnSpc>
                <a:spcPct val="100000"/>
              </a:lnSpc>
              <a:spcBef>
                <a:spcPts val="0"/>
              </a:spcBef>
              <a:spcAft>
                <a:spcPts val="0"/>
              </a:spcAft>
              <a:buClr>
                <a:schemeClr val="dk1"/>
              </a:buClr>
              <a:buSzPts val="3000"/>
              <a:buNone/>
              <a:defRPr b="1" sz="3000">
                <a:solidFill>
                  <a:schemeClr val="accent4"/>
                </a:solidFill>
              </a:defRPr>
            </a:lvl7pPr>
            <a:lvl8pPr lvl="7" algn="l">
              <a:lnSpc>
                <a:spcPct val="100000"/>
              </a:lnSpc>
              <a:spcBef>
                <a:spcPts val="0"/>
              </a:spcBef>
              <a:spcAft>
                <a:spcPts val="0"/>
              </a:spcAft>
              <a:buClr>
                <a:schemeClr val="dk1"/>
              </a:buClr>
              <a:buSzPts val="3000"/>
              <a:buNone/>
              <a:defRPr b="1" sz="3000">
                <a:solidFill>
                  <a:schemeClr val="accent4"/>
                </a:solidFill>
              </a:defRPr>
            </a:lvl8pPr>
            <a:lvl9pPr lvl="8" algn="l">
              <a:lnSpc>
                <a:spcPct val="100000"/>
              </a:lnSpc>
              <a:spcBef>
                <a:spcPts val="0"/>
              </a:spcBef>
              <a:spcAft>
                <a:spcPts val="0"/>
              </a:spcAft>
              <a:buClr>
                <a:schemeClr val="dk1"/>
              </a:buClr>
              <a:buSzPts val="3000"/>
              <a:buNone/>
              <a:defRPr b="1" sz="3000">
                <a:solidFill>
                  <a:schemeClr val="accent4"/>
                </a:solidFill>
              </a:defRPr>
            </a:lvl9pPr>
          </a:lstStyle>
          <a:p/>
        </p:txBody>
      </p:sp>
      <p:sp>
        <p:nvSpPr>
          <p:cNvPr id="72" name="Google Shape;72;p15"/>
          <p:cNvSpPr txBox="1"/>
          <p:nvPr>
            <p:ph idx="1" type="body"/>
          </p:nvPr>
        </p:nvSpPr>
        <p:spPr>
          <a:xfrm>
            <a:off x="291950" y="1854951"/>
            <a:ext cx="3978000" cy="2577000"/>
          </a:xfrm>
          <a:prstGeom prst="rect">
            <a:avLst/>
          </a:prstGeom>
          <a:noFill/>
        </p:spPr>
        <p:txBody>
          <a:bodyPr anchorCtr="0" anchor="t" bIns="91425" lIns="91425" spcFirstLastPara="1" rIns="91425" wrap="square" tIns="91425">
            <a:normAutofit/>
          </a:bodyPr>
          <a:lstStyle>
            <a:lvl1pPr indent="-330200" lvl="0" marL="457200" algn="l">
              <a:lnSpc>
                <a:spcPct val="115000"/>
              </a:lnSpc>
              <a:spcBef>
                <a:spcPts val="0"/>
              </a:spcBef>
              <a:spcAft>
                <a:spcPts val="0"/>
              </a:spcAft>
              <a:buClr>
                <a:schemeClr val="dk2"/>
              </a:buClr>
              <a:buSzPts val="1600"/>
              <a:buChar char="●"/>
              <a:defRPr sz="1600">
                <a:solidFill>
                  <a:schemeClr val="dk2"/>
                </a:solidFill>
              </a:defRPr>
            </a:lvl1pPr>
            <a:lvl2pPr indent="-317500" lvl="1" marL="914400" algn="l">
              <a:lnSpc>
                <a:spcPct val="115000"/>
              </a:lnSpc>
              <a:spcBef>
                <a:spcPts val="0"/>
              </a:spcBef>
              <a:spcAft>
                <a:spcPts val="0"/>
              </a:spcAft>
              <a:buClr>
                <a:schemeClr val="dk2"/>
              </a:buClr>
              <a:buSzPts val="1400"/>
              <a:buChar char="○"/>
              <a:defRPr sz="1400">
                <a:solidFill>
                  <a:schemeClr val="dk2"/>
                </a:solidFill>
              </a:defRPr>
            </a:lvl2pPr>
            <a:lvl3pPr indent="-317500" lvl="2" marL="1371600" algn="l">
              <a:lnSpc>
                <a:spcPct val="115000"/>
              </a:lnSpc>
              <a:spcBef>
                <a:spcPts val="0"/>
              </a:spcBef>
              <a:spcAft>
                <a:spcPts val="0"/>
              </a:spcAft>
              <a:buClr>
                <a:schemeClr val="dk2"/>
              </a:buClr>
              <a:buSzPts val="1400"/>
              <a:buChar char="■"/>
              <a:defRPr sz="1400">
                <a:solidFill>
                  <a:schemeClr val="dk2"/>
                </a:solidFill>
              </a:defRPr>
            </a:lvl3pPr>
            <a:lvl4pPr indent="-317500" lvl="3" marL="1828800" algn="l">
              <a:lnSpc>
                <a:spcPct val="115000"/>
              </a:lnSpc>
              <a:spcBef>
                <a:spcPts val="0"/>
              </a:spcBef>
              <a:spcAft>
                <a:spcPts val="0"/>
              </a:spcAft>
              <a:buClr>
                <a:schemeClr val="dk2"/>
              </a:buClr>
              <a:buSzPts val="1400"/>
              <a:buChar char="●"/>
              <a:defRPr sz="1400">
                <a:solidFill>
                  <a:schemeClr val="dk2"/>
                </a:solidFill>
              </a:defRPr>
            </a:lvl4pPr>
            <a:lvl5pPr indent="-317500" lvl="4" marL="2286000" algn="l">
              <a:lnSpc>
                <a:spcPct val="115000"/>
              </a:lnSpc>
              <a:spcBef>
                <a:spcPts val="0"/>
              </a:spcBef>
              <a:spcAft>
                <a:spcPts val="0"/>
              </a:spcAft>
              <a:buClr>
                <a:schemeClr val="dk2"/>
              </a:buClr>
              <a:buSzPts val="1400"/>
              <a:buChar char="○"/>
              <a:defRPr sz="1400">
                <a:solidFill>
                  <a:schemeClr val="dk2"/>
                </a:solidFill>
              </a:defRPr>
            </a:lvl5pPr>
            <a:lvl6pPr indent="-317500" lvl="5" marL="2743200" algn="l">
              <a:lnSpc>
                <a:spcPct val="115000"/>
              </a:lnSpc>
              <a:spcBef>
                <a:spcPts val="0"/>
              </a:spcBef>
              <a:spcAft>
                <a:spcPts val="0"/>
              </a:spcAft>
              <a:buClr>
                <a:schemeClr val="dk2"/>
              </a:buClr>
              <a:buSzPts val="1400"/>
              <a:buChar char="■"/>
              <a:defRPr sz="1400">
                <a:solidFill>
                  <a:schemeClr val="dk2"/>
                </a:solidFill>
              </a:defRPr>
            </a:lvl6pPr>
            <a:lvl7pPr indent="-317500" lvl="6" marL="3200400" algn="l">
              <a:lnSpc>
                <a:spcPct val="115000"/>
              </a:lnSpc>
              <a:spcBef>
                <a:spcPts val="0"/>
              </a:spcBef>
              <a:spcAft>
                <a:spcPts val="0"/>
              </a:spcAft>
              <a:buClr>
                <a:schemeClr val="dk2"/>
              </a:buClr>
              <a:buSzPts val="1400"/>
              <a:buChar char="●"/>
              <a:defRPr sz="1400">
                <a:solidFill>
                  <a:schemeClr val="dk2"/>
                </a:solidFill>
              </a:defRPr>
            </a:lvl7pPr>
            <a:lvl8pPr indent="-317500" lvl="7" marL="3657600" algn="l">
              <a:lnSpc>
                <a:spcPct val="115000"/>
              </a:lnSpc>
              <a:spcBef>
                <a:spcPts val="0"/>
              </a:spcBef>
              <a:spcAft>
                <a:spcPts val="0"/>
              </a:spcAft>
              <a:buClr>
                <a:schemeClr val="dk2"/>
              </a:buClr>
              <a:buSzPts val="1400"/>
              <a:buChar char="○"/>
              <a:defRPr sz="1400">
                <a:solidFill>
                  <a:schemeClr val="dk2"/>
                </a:solidFill>
              </a:defRPr>
            </a:lvl8pPr>
            <a:lvl9pPr indent="-317500" lvl="8" marL="4114800" algn="l">
              <a:lnSpc>
                <a:spcPct val="115000"/>
              </a:lnSpc>
              <a:spcBef>
                <a:spcPts val="0"/>
              </a:spcBef>
              <a:spcAft>
                <a:spcPts val="0"/>
              </a:spcAft>
              <a:buClr>
                <a:schemeClr val="dk2"/>
              </a:buClr>
              <a:buSzPts val="1400"/>
              <a:buChar char="■"/>
              <a:defRPr sz="1400">
                <a:solidFill>
                  <a:schemeClr val="dk2"/>
                </a:solidFill>
              </a:defRPr>
            </a:lvl9pPr>
          </a:lstStyle>
          <a:p/>
        </p:txBody>
      </p:sp>
      <p:sp>
        <p:nvSpPr>
          <p:cNvPr id="73" name="Google Shape;73;p15"/>
          <p:cNvSpPr txBox="1"/>
          <p:nvPr>
            <p:ph idx="12" type="sldNum"/>
          </p:nvPr>
        </p:nvSpPr>
        <p:spPr>
          <a:xfrm>
            <a:off x="8472458" y="4663217"/>
            <a:ext cx="548700" cy="393600"/>
          </a:xfrm>
          <a:prstGeom prst="rect">
            <a:avLst/>
          </a:prstGeom>
          <a:noFill/>
        </p:spPr>
        <p:txBody>
          <a:bodyPr anchorCtr="0" anchor="ctr" bIns="91425" lIns="91425" spcFirstLastPara="1" rIns="91425" wrap="square" tIns="91425">
            <a:normAutofit/>
          </a:bodyPr>
          <a:lstStyle>
            <a:lvl1pPr lvl="0" algn="r">
              <a:lnSpc>
                <a:spcPct val="100000"/>
              </a:lnSpc>
              <a:spcAft>
                <a:spcPts val="0"/>
              </a:spcAft>
              <a:buNone/>
              <a:defRPr sz="1000">
                <a:solidFill>
                  <a:schemeClr val="dk2"/>
                </a:solidFill>
              </a:defRPr>
            </a:lvl1pPr>
            <a:lvl2pPr lvl="1" algn="r">
              <a:lnSpc>
                <a:spcPct val="100000"/>
              </a:lnSpc>
              <a:spcAft>
                <a:spcPts val="0"/>
              </a:spcAft>
              <a:buNone/>
              <a:defRPr sz="1000">
                <a:solidFill>
                  <a:schemeClr val="dk2"/>
                </a:solidFill>
              </a:defRPr>
            </a:lvl2pPr>
            <a:lvl3pPr lvl="2" algn="r">
              <a:lnSpc>
                <a:spcPct val="100000"/>
              </a:lnSpc>
              <a:spcAft>
                <a:spcPts val="0"/>
              </a:spcAft>
              <a:buNone/>
              <a:defRPr sz="1000">
                <a:solidFill>
                  <a:schemeClr val="dk2"/>
                </a:solidFill>
              </a:defRPr>
            </a:lvl3pPr>
            <a:lvl4pPr lvl="3" algn="r">
              <a:lnSpc>
                <a:spcPct val="100000"/>
              </a:lnSpc>
              <a:spcAft>
                <a:spcPts val="0"/>
              </a:spcAft>
              <a:buNone/>
              <a:defRPr sz="1000">
                <a:solidFill>
                  <a:schemeClr val="dk2"/>
                </a:solidFill>
              </a:defRPr>
            </a:lvl4pPr>
            <a:lvl5pPr lvl="4" algn="r">
              <a:lnSpc>
                <a:spcPct val="100000"/>
              </a:lnSpc>
              <a:spcAft>
                <a:spcPts val="0"/>
              </a:spcAft>
              <a:buNone/>
              <a:defRPr sz="1000">
                <a:solidFill>
                  <a:schemeClr val="dk2"/>
                </a:solidFill>
              </a:defRPr>
            </a:lvl5pPr>
            <a:lvl6pPr lvl="5" algn="r">
              <a:lnSpc>
                <a:spcPct val="100000"/>
              </a:lnSpc>
              <a:spcAft>
                <a:spcPts val="0"/>
              </a:spcAft>
              <a:buNone/>
              <a:defRPr sz="1000">
                <a:solidFill>
                  <a:schemeClr val="dk2"/>
                </a:solidFill>
              </a:defRPr>
            </a:lvl6pPr>
            <a:lvl7pPr lvl="6" algn="r">
              <a:lnSpc>
                <a:spcPct val="100000"/>
              </a:lnSpc>
              <a:spcAft>
                <a:spcPts val="0"/>
              </a:spcAft>
              <a:buNone/>
              <a:defRPr sz="1000">
                <a:solidFill>
                  <a:schemeClr val="dk2"/>
                </a:solidFill>
              </a:defRPr>
            </a:lvl7pPr>
            <a:lvl8pPr lvl="7" algn="r">
              <a:lnSpc>
                <a:spcPct val="100000"/>
              </a:lnSpc>
              <a:spcAft>
                <a:spcPts val="0"/>
              </a:spcAft>
              <a:buNone/>
              <a:defRPr sz="1000">
                <a:solidFill>
                  <a:schemeClr val="dk2"/>
                </a:solidFill>
              </a:defRPr>
            </a:lvl8pPr>
            <a:lvl9pPr lvl="8" algn="r">
              <a:lnSpc>
                <a:spcPct val="100000"/>
              </a:lnSpc>
              <a:spcAft>
                <a:spcPts val="0"/>
              </a:spcAft>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4">
  <p:cSld name="AUTOLAYOUT_5">
    <p:bg>
      <p:bgPr>
        <a:solidFill>
          <a:srgbClr val="FFFFFF"/>
        </a:solidFill>
      </p:bgPr>
    </p:bg>
    <p:spTree>
      <p:nvGrpSpPr>
        <p:cNvPr id="74" name="Shape 74"/>
        <p:cNvGrpSpPr/>
        <p:nvPr/>
      </p:nvGrpSpPr>
      <p:grpSpPr>
        <a:xfrm>
          <a:off x="0" y="0"/>
          <a:ext cx="0" cy="0"/>
          <a:chOff x="0" y="0"/>
          <a:chExt cx="0" cy="0"/>
        </a:xfrm>
      </p:grpSpPr>
      <p:sp>
        <p:nvSpPr>
          <p:cNvPr id="75" name="Google Shape;75;p16"/>
          <p:cNvSpPr/>
          <p:nvPr/>
        </p:nvSpPr>
        <p:spPr>
          <a:xfrm>
            <a:off x="0" y="0"/>
            <a:ext cx="9144000" cy="51435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 name="Google Shape;76;p16"/>
          <p:cNvSpPr/>
          <p:nvPr/>
        </p:nvSpPr>
        <p:spPr>
          <a:xfrm>
            <a:off x="188400" y="188400"/>
            <a:ext cx="8767200" cy="476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 name="Google Shape;77;p16"/>
          <p:cNvSpPr/>
          <p:nvPr/>
        </p:nvSpPr>
        <p:spPr>
          <a:xfrm>
            <a:off x="282600" y="282600"/>
            <a:ext cx="8578800" cy="45783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78" name="Google Shape;78;p16"/>
          <p:cNvCxnSpPr/>
          <p:nvPr/>
        </p:nvCxnSpPr>
        <p:spPr>
          <a:xfrm>
            <a:off x="282600" y="4607275"/>
            <a:ext cx="423000" cy="0"/>
          </a:xfrm>
          <a:prstGeom prst="straightConnector1">
            <a:avLst/>
          </a:prstGeom>
          <a:noFill/>
          <a:ln cap="flat" cmpd="sng" w="19050">
            <a:solidFill>
              <a:schemeClr val="dk1"/>
            </a:solidFill>
            <a:prstDash val="solid"/>
            <a:round/>
            <a:headEnd len="sm" w="sm" type="none"/>
            <a:tailEnd len="sm" w="sm" type="none"/>
          </a:ln>
        </p:spPr>
      </p:cxnSp>
      <p:cxnSp>
        <p:nvCxnSpPr>
          <p:cNvPr id="79" name="Google Shape;79;p16"/>
          <p:cNvCxnSpPr/>
          <p:nvPr/>
        </p:nvCxnSpPr>
        <p:spPr>
          <a:xfrm>
            <a:off x="8438400" y="536225"/>
            <a:ext cx="423000" cy="0"/>
          </a:xfrm>
          <a:prstGeom prst="straightConnector1">
            <a:avLst/>
          </a:prstGeom>
          <a:noFill/>
          <a:ln cap="flat" cmpd="sng" w="19050">
            <a:solidFill>
              <a:schemeClr val="dk1"/>
            </a:solidFill>
            <a:prstDash val="solid"/>
            <a:round/>
            <a:headEnd len="sm" w="sm" type="none"/>
            <a:tailEnd len="sm" w="sm" type="none"/>
          </a:ln>
        </p:spPr>
      </p:cxnSp>
      <p:sp>
        <p:nvSpPr>
          <p:cNvPr id="80" name="Google Shape;80;p16"/>
          <p:cNvSpPr txBox="1"/>
          <p:nvPr>
            <p:ph type="title"/>
          </p:nvPr>
        </p:nvSpPr>
        <p:spPr>
          <a:xfrm>
            <a:off x="1960500" y="1302475"/>
            <a:ext cx="5223000" cy="978600"/>
          </a:xfrm>
          <a:prstGeom prst="rect">
            <a:avLst/>
          </a:prstGeom>
          <a:noFill/>
        </p:spPr>
        <p:txBody>
          <a:bodyPr anchorCtr="0" anchor="ctr" bIns="91425" lIns="91425" spcFirstLastPara="1" rIns="91425" wrap="square" tIns="91425">
            <a:normAutofit/>
          </a:bodyPr>
          <a:lstStyle>
            <a:lvl1pPr lvl="0" algn="l">
              <a:lnSpc>
                <a:spcPct val="100000"/>
              </a:lnSpc>
              <a:spcBef>
                <a:spcPts val="0"/>
              </a:spcBef>
              <a:spcAft>
                <a:spcPts val="0"/>
              </a:spcAft>
              <a:buNone/>
              <a:defRPr b="1" sz="2400">
                <a:solidFill>
                  <a:schemeClr val="dk1"/>
                </a:solidFill>
              </a:defRPr>
            </a:lvl1pPr>
            <a:lvl2pPr lvl="1" algn="l">
              <a:lnSpc>
                <a:spcPct val="100000"/>
              </a:lnSpc>
              <a:spcBef>
                <a:spcPts val="0"/>
              </a:spcBef>
              <a:spcAft>
                <a:spcPts val="0"/>
              </a:spcAft>
              <a:buNone/>
              <a:defRPr b="1" sz="2400">
                <a:solidFill>
                  <a:schemeClr val="dk1"/>
                </a:solidFill>
              </a:defRPr>
            </a:lvl2pPr>
            <a:lvl3pPr lvl="2" algn="l">
              <a:lnSpc>
                <a:spcPct val="100000"/>
              </a:lnSpc>
              <a:spcBef>
                <a:spcPts val="0"/>
              </a:spcBef>
              <a:spcAft>
                <a:spcPts val="0"/>
              </a:spcAft>
              <a:buNone/>
              <a:defRPr b="1" sz="2400">
                <a:solidFill>
                  <a:schemeClr val="dk1"/>
                </a:solidFill>
              </a:defRPr>
            </a:lvl3pPr>
            <a:lvl4pPr lvl="3" algn="l">
              <a:lnSpc>
                <a:spcPct val="100000"/>
              </a:lnSpc>
              <a:spcBef>
                <a:spcPts val="0"/>
              </a:spcBef>
              <a:spcAft>
                <a:spcPts val="0"/>
              </a:spcAft>
              <a:buNone/>
              <a:defRPr b="1" sz="2400">
                <a:solidFill>
                  <a:schemeClr val="dk1"/>
                </a:solidFill>
              </a:defRPr>
            </a:lvl4pPr>
            <a:lvl5pPr lvl="4" algn="l">
              <a:lnSpc>
                <a:spcPct val="100000"/>
              </a:lnSpc>
              <a:spcBef>
                <a:spcPts val="0"/>
              </a:spcBef>
              <a:spcAft>
                <a:spcPts val="0"/>
              </a:spcAft>
              <a:buNone/>
              <a:defRPr b="1" sz="2400">
                <a:solidFill>
                  <a:schemeClr val="dk1"/>
                </a:solidFill>
              </a:defRPr>
            </a:lvl5pPr>
            <a:lvl6pPr lvl="5" algn="l">
              <a:lnSpc>
                <a:spcPct val="100000"/>
              </a:lnSpc>
              <a:spcBef>
                <a:spcPts val="0"/>
              </a:spcBef>
              <a:spcAft>
                <a:spcPts val="0"/>
              </a:spcAft>
              <a:buNone/>
              <a:defRPr b="1" sz="2400">
                <a:solidFill>
                  <a:schemeClr val="dk1"/>
                </a:solidFill>
              </a:defRPr>
            </a:lvl6pPr>
            <a:lvl7pPr lvl="6" algn="l">
              <a:lnSpc>
                <a:spcPct val="100000"/>
              </a:lnSpc>
              <a:spcBef>
                <a:spcPts val="0"/>
              </a:spcBef>
              <a:spcAft>
                <a:spcPts val="0"/>
              </a:spcAft>
              <a:buNone/>
              <a:defRPr b="1" sz="2400">
                <a:solidFill>
                  <a:schemeClr val="dk1"/>
                </a:solidFill>
              </a:defRPr>
            </a:lvl7pPr>
            <a:lvl8pPr lvl="7" algn="l">
              <a:lnSpc>
                <a:spcPct val="100000"/>
              </a:lnSpc>
              <a:spcBef>
                <a:spcPts val="0"/>
              </a:spcBef>
              <a:spcAft>
                <a:spcPts val="0"/>
              </a:spcAft>
              <a:buNone/>
              <a:defRPr b="1" sz="2400">
                <a:solidFill>
                  <a:schemeClr val="dk1"/>
                </a:solidFill>
              </a:defRPr>
            </a:lvl8pPr>
            <a:lvl9pPr lvl="8" algn="l">
              <a:lnSpc>
                <a:spcPct val="100000"/>
              </a:lnSpc>
              <a:spcBef>
                <a:spcPts val="0"/>
              </a:spcBef>
              <a:spcAft>
                <a:spcPts val="0"/>
              </a:spcAft>
              <a:buNone/>
              <a:defRPr b="1" sz="2400">
                <a:solidFill>
                  <a:schemeClr val="dk1"/>
                </a:solidFill>
              </a:defRPr>
            </a:lvl9pPr>
          </a:lstStyle>
          <a:p/>
        </p:txBody>
      </p:sp>
      <p:sp>
        <p:nvSpPr>
          <p:cNvPr id="81" name="Google Shape;81;p16"/>
          <p:cNvSpPr txBox="1"/>
          <p:nvPr>
            <p:ph idx="1" type="body"/>
          </p:nvPr>
        </p:nvSpPr>
        <p:spPr>
          <a:xfrm>
            <a:off x="1960500" y="2331800"/>
            <a:ext cx="5223000" cy="1521000"/>
          </a:xfrm>
          <a:prstGeom prst="rect">
            <a:avLst/>
          </a:prstGeom>
          <a:noFill/>
        </p:spPr>
        <p:txBody>
          <a:bodyPr anchorCtr="0" anchor="t" bIns="91425" lIns="91425" spcFirstLastPara="1" rIns="91425" wrap="square" tIns="91425">
            <a:normAutofit/>
          </a:bodyPr>
          <a:lstStyle>
            <a:lvl1pPr indent="-317500" lvl="0" marL="457200" algn="l">
              <a:lnSpc>
                <a:spcPct val="115000"/>
              </a:lnSpc>
              <a:spcBef>
                <a:spcPts val="0"/>
              </a:spcBef>
              <a:spcAft>
                <a:spcPts val="0"/>
              </a:spcAft>
              <a:buClr>
                <a:schemeClr val="dk2"/>
              </a:buClr>
              <a:buSzPts val="1400"/>
              <a:buChar char="●"/>
              <a:defRPr sz="1400">
                <a:solidFill>
                  <a:schemeClr val="dk2"/>
                </a:solidFill>
              </a:defRPr>
            </a:lvl1pPr>
            <a:lvl2pPr indent="-304800" lvl="1" marL="914400" algn="l">
              <a:lnSpc>
                <a:spcPct val="115000"/>
              </a:lnSpc>
              <a:spcBef>
                <a:spcPts val="0"/>
              </a:spcBef>
              <a:spcAft>
                <a:spcPts val="0"/>
              </a:spcAft>
              <a:buClr>
                <a:schemeClr val="dk2"/>
              </a:buClr>
              <a:buSzPts val="1200"/>
              <a:buChar char="○"/>
              <a:defRPr sz="1200">
                <a:solidFill>
                  <a:schemeClr val="dk2"/>
                </a:solidFill>
              </a:defRPr>
            </a:lvl2pPr>
            <a:lvl3pPr indent="-304800" lvl="2" marL="1371600" algn="l">
              <a:lnSpc>
                <a:spcPct val="115000"/>
              </a:lnSpc>
              <a:spcBef>
                <a:spcPts val="0"/>
              </a:spcBef>
              <a:spcAft>
                <a:spcPts val="0"/>
              </a:spcAft>
              <a:buClr>
                <a:schemeClr val="dk2"/>
              </a:buClr>
              <a:buSzPts val="1200"/>
              <a:buChar char="■"/>
              <a:defRPr sz="1200">
                <a:solidFill>
                  <a:schemeClr val="dk2"/>
                </a:solidFill>
              </a:defRPr>
            </a:lvl3pPr>
            <a:lvl4pPr indent="-304800" lvl="3" marL="1828800" algn="l">
              <a:lnSpc>
                <a:spcPct val="115000"/>
              </a:lnSpc>
              <a:spcBef>
                <a:spcPts val="0"/>
              </a:spcBef>
              <a:spcAft>
                <a:spcPts val="0"/>
              </a:spcAft>
              <a:buClr>
                <a:schemeClr val="dk2"/>
              </a:buClr>
              <a:buSzPts val="1200"/>
              <a:buChar char="●"/>
              <a:defRPr sz="1200">
                <a:solidFill>
                  <a:schemeClr val="dk2"/>
                </a:solidFill>
              </a:defRPr>
            </a:lvl4pPr>
            <a:lvl5pPr indent="-304800" lvl="4" marL="2286000" algn="l">
              <a:lnSpc>
                <a:spcPct val="115000"/>
              </a:lnSpc>
              <a:spcBef>
                <a:spcPts val="0"/>
              </a:spcBef>
              <a:spcAft>
                <a:spcPts val="0"/>
              </a:spcAft>
              <a:buClr>
                <a:schemeClr val="dk2"/>
              </a:buClr>
              <a:buSzPts val="1200"/>
              <a:buChar char="○"/>
              <a:defRPr sz="1200">
                <a:solidFill>
                  <a:schemeClr val="dk2"/>
                </a:solidFill>
              </a:defRPr>
            </a:lvl5pPr>
            <a:lvl6pPr indent="-304800" lvl="5" marL="2743200" algn="l">
              <a:lnSpc>
                <a:spcPct val="115000"/>
              </a:lnSpc>
              <a:spcBef>
                <a:spcPts val="0"/>
              </a:spcBef>
              <a:spcAft>
                <a:spcPts val="0"/>
              </a:spcAft>
              <a:buClr>
                <a:schemeClr val="dk2"/>
              </a:buClr>
              <a:buSzPts val="1200"/>
              <a:buChar char="■"/>
              <a:defRPr sz="1200">
                <a:solidFill>
                  <a:schemeClr val="dk2"/>
                </a:solidFill>
              </a:defRPr>
            </a:lvl6pPr>
            <a:lvl7pPr indent="-304800" lvl="6" marL="3200400" algn="l">
              <a:lnSpc>
                <a:spcPct val="115000"/>
              </a:lnSpc>
              <a:spcBef>
                <a:spcPts val="0"/>
              </a:spcBef>
              <a:spcAft>
                <a:spcPts val="0"/>
              </a:spcAft>
              <a:buClr>
                <a:schemeClr val="dk2"/>
              </a:buClr>
              <a:buSzPts val="1200"/>
              <a:buChar char="●"/>
              <a:defRPr sz="1200">
                <a:solidFill>
                  <a:schemeClr val="dk2"/>
                </a:solidFill>
              </a:defRPr>
            </a:lvl7pPr>
            <a:lvl8pPr indent="-304800" lvl="7" marL="3657600" algn="l">
              <a:lnSpc>
                <a:spcPct val="115000"/>
              </a:lnSpc>
              <a:spcBef>
                <a:spcPts val="0"/>
              </a:spcBef>
              <a:spcAft>
                <a:spcPts val="0"/>
              </a:spcAft>
              <a:buClr>
                <a:schemeClr val="dk2"/>
              </a:buClr>
              <a:buSzPts val="1200"/>
              <a:buChar char="○"/>
              <a:defRPr sz="1200">
                <a:solidFill>
                  <a:schemeClr val="dk2"/>
                </a:solidFill>
              </a:defRPr>
            </a:lvl8pPr>
            <a:lvl9pPr indent="-304800" lvl="8" marL="4114800" algn="l">
              <a:lnSpc>
                <a:spcPct val="115000"/>
              </a:lnSpc>
              <a:spcBef>
                <a:spcPts val="0"/>
              </a:spcBef>
              <a:spcAft>
                <a:spcPts val="0"/>
              </a:spcAft>
              <a:buClr>
                <a:schemeClr val="dk2"/>
              </a:buClr>
              <a:buSzPts val="1200"/>
              <a:buChar char="■"/>
              <a:defRPr sz="1200">
                <a:solidFill>
                  <a:schemeClr val="dk2"/>
                </a:solidFill>
              </a:defRPr>
            </a:lvl9pPr>
          </a:lstStyle>
          <a:p/>
        </p:txBody>
      </p:sp>
      <p:sp>
        <p:nvSpPr>
          <p:cNvPr id="82" name="Google Shape;82;p16"/>
          <p:cNvSpPr txBox="1"/>
          <p:nvPr>
            <p:ph idx="12" type="sldNum"/>
          </p:nvPr>
        </p:nvSpPr>
        <p:spPr>
          <a:xfrm>
            <a:off x="8472458" y="4663217"/>
            <a:ext cx="548700" cy="393600"/>
          </a:xfrm>
          <a:prstGeom prst="rect">
            <a:avLst/>
          </a:prstGeom>
          <a:noFill/>
        </p:spPr>
        <p:txBody>
          <a:bodyPr anchorCtr="0" anchor="ctr" bIns="91425" lIns="91425" spcFirstLastPara="1" rIns="91425" wrap="square" tIns="91425">
            <a:normAutofit/>
          </a:bodyPr>
          <a:lstStyle>
            <a:lvl1pPr lvl="0" algn="r">
              <a:lnSpc>
                <a:spcPct val="100000"/>
              </a:lnSpc>
              <a:spcAft>
                <a:spcPts val="0"/>
              </a:spcAft>
              <a:buNone/>
              <a:defRPr sz="1000">
                <a:solidFill>
                  <a:schemeClr val="dk2"/>
                </a:solidFill>
              </a:defRPr>
            </a:lvl1pPr>
            <a:lvl2pPr lvl="1" algn="r">
              <a:lnSpc>
                <a:spcPct val="100000"/>
              </a:lnSpc>
              <a:spcAft>
                <a:spcPts val="0"/>
              </a:spcAft>
              <a:buNone/>
              <a:defRPr sz="1000">
                <a:solidFill>
                  <a:schemeClr val="dk2"/>
                </a:solidFill>
              </a:defRPr>
            </a:lvl2pPr>
            <a:lvl3pPr lvl="2" algn="r">
              <a:lnSpc>
                <a:spcPct val="100000"/>
              </a:lnSpc>
              <a:spcAft>
                <a:spcPts val="0"/>
              </a:spcAft>
              <a:buNone/>
              <a:defRPr sz="1000">
                <a:solidFill>
                  <a:schemeClr val="dk2"/>
                </a:solidFill>
              </a:defRPr>
            </a:lvl3pPr>
            <a:lvl4pPr lvl="3" algn="r">
              <a:lnSpc>
                <a:spcPct val="100000"/>
              </a:lnSpc>
              <a:spcAft>
                <a:spcPts val="0"/>
              </a:spcAft>
              <a:buNone/>
              <a:defRPr sz="1000">
                <a:solidFill>
                  <a:schemeClr val="dk2"/>
                </a:solidFill>
              </a:defRPr>
            </a:lvl4pPr>
            <a:lvl5pPr lvl="4" algn="r">
              <a:lnSpc>
                <a:spcPct val="100000"/>
              </a:lnSpc>
              <a:spcAft>
                <a:spcPts val="0"/>
              </a:spcAft>
              <a:buNone/>
              <a:defRPr sz="1000">
                <a:solidFill>
                  <a:schemeClr val="dk2"/>
                </a:solidFill>
              </a:defRPr>
            </a:lvl5pPr>
            <a:lvl6pPr lvl="5" algn="r">
              <a:lnSpc>
                <a:spcPct val="100000"/>
              </a:lnSpc>
              <a:spcAft>
                <a:spcPts val="0"/>
              </a:spcAft>
              <a:buNone/>
              <a:defRPr sz="1000">
                <a:solidFill>
                  <a:schemeClr val="dk2"/>
                </a:solidFill>
              </a:defRPr>
            </a:lvl6pPr>
            <a:lvl7pPr lvl="6" algn="r">
              <a:lnSpc>
                <a:spcPct val="100000"/>
              </a:lnSpc>
              <a:spcAft>
                <a:spcPts val="0"/>
              </a:spcAft>
              <a:buNone/>
              <a:defRPr sz="1000">
                <a:solidFill>
                  <a:schemeClr val="dk2"/>
                </a:solidFill>
              </a:defRPr>
            </a:lvl7pPr>
            <a:lvl8pPr lvl="7" algn="r">
              <a:lnSpc>
                <a:spcPct val="100000"/>
              </a:lnSpc>
              <a:spcAft>
                <a:spcPts val="0"/>
              </a:spcAft>
              <a:buNone/>
              <a:defRPr sz="1000">
                <a:solidFill>
                  <a:schemeClr val="dk2"/>
                </a:solidFill>
              </a:defRPr>
            </a:lvl8pPr>
            <a:lvl9pPr lvl="8" algn="r">
              <a:lnSpc>
                <a:spcPct val="100000"/>
              </a:lnSpc>
              <a:spcAft>
                <a:spcPts val="0"/>
              </a:spcAft>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5">
  <p:cSld name="AUTOLAYOUT_6">
    <p:bg>
      <p:bgPr>
        <a:solidFill>
          <a:srgbClr val="FFFFFF"/>
        </a:solidFill>
      </p:bgPr>
    </p:bg>
    <p:spTree>
      <p:nvGrpSpPr>
        <p:cNvPr id="83" name="Shape 83"/>
        <p:cNvGrpSpPr/>
        <p:nvPr/>
      </p:nvGrpSpPr>
      <p:grpSpPr>
        <a:xfrm>
          <a:off x="0" y="0"/>
          <a:ext cx="0" cy="0"/>
          <a:chOff x="0" y="0"/>
          <a:chExt cx="0" cy="0"/>
        </a:xfrm>
      </p:grpSpPr>
      <p:sp>
        <p:nvSpPr>
          <p:cNvPr id="84" name="Google Shape;84;p17"/>
          <p:cNvSpPr/>
          <p:nvPr/>
        </p:nvSpPr>
        <p:spPr>
          <a:xfrm>
            <a:off x="0" y="0"/>
            <a:ext cx="9144000" cy="51435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 name="Google Shape;85;p17"/>
          <p:cNvSpPr/>
          <p:nvPr/>
        </p:nvSpPr>
        <p:spPr>
          <a:xfrm>
            <a:off x="-25" y="0"/>
            <a:ext cx="9144000" cy="17415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 name="Google Shape;86;p17"/>
          <p:cNvSpPr/>
          <p:nvPr/>
        </p:nvSpPr>
        <p:spPr>
          <a:xfrm>
            <a:off x="6551675" y="0"/>
            <a:ext cx="2592300" cy="1741500"/>
          </a:xfrm>
          <a:prstGeom prst="rect">
            <a:avLst/>
          </a:prstGeom>
          <a:solidFill>
            <a:srgbClr val="FFFFFF">
              <a:alpha val="2509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 name="Google Shape;87;p17"/>
          <p:cNvSpPr/>
          <p:nvPr/>
        </p:nvSpPr>
        <p:spPr>
          <a:xfrm rot="10800000">
            <a:off x="3991228" y="0"/>
            <a:ext cx="1727100" cy="1741500"/>
          </a:xfrm>
          <a:prstGeom prst="flowChartDelay">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 name="Google Shape;88;p17"/>
          <p:cNvSpPr/>
          <p:nvPr/>
        </p:nvSpPr>
        <p:spPr>
          <a:xfrm rot="10800000">
            <a:off x="3991228" y="0"/>
            <a:ext cx="1727100" cy="1741500"/>
          </a:xfrm>
          <a:prstGeom prst="flowChartDelay">
            <a:avLst/>
          </a:prstGeom>
          <a:solidFill>
            <a:srgbClr val="FFFFFF">
              <a:alpha val="1254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 name="Google Shape;89;p17"/>
          <p:cNvSpPr/>
          <p:nvPr/>
        </p:nvSpPr>
        <p:spPr>
          <a:xfrm rot="10800000">
            <a:off x="4431837" y="0"/>
            <a:ext cx="1727100" cy="1741500"/>
          </a:xfrm>
          <a:prstGeom prst="flowChartDelay">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 name="Google Shape;90;p17"/>
          <p:cNvSpPr/>
          <p:nvPr/>
        </p:nvSpPr>
        <p:spPr>
          <a:xfrm rot="10800000">
            <a:off x="4431837" y="0"/>
            <a:ext cx="1727100" cy="1741500"/>
          </a:xfrm>
          <a:prstGeom prst="flowChartDelay">
            <a:avLst/>
          </a:prstGeom>
          <a:solidFill>
            <a:srgbClr val="FFFFFF">
              <a:alpha val="1882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 name="Google Shape;91;p17"/>
          <p:cNvSpPr/>
          <p:nvPr/>
        </p:nvSpPr>
        <p:spPr>
          <a:xfrm rot="10800000">
            <a:off x="4856511" y="0"/>
            <a:ext cx="1727100" cy="1741500"/>
          </a:xfrm>
          <a:prstGeom prst="flowChartDelay">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 name="Google Shape;92;p17"/>
          <p:cNvSpPr/>
          <p:nvPr/>
        </p:nvSpPr>
        <p:spPr>
          <a:xfrm rot="10800000">
            <a:off x="4856511" y="0"/>
            <a:ext cx="1727100" cy="1741500"/>
          </a:xfrm>
          <a:prstGeom prst="flowChartDelay">
            <a:avLst/>
          </a:prstGeom>
          <a:solidFill>
            <a:srgbClr val="FFFFFF">
              <a:alpha val="2509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3" name="Google Shape;93;p17"/>
          <p:cNvSpPr txBox="1"/>
          <p:nvPr>
            <p:ph type="title"/>
          </p:nvPr>
        </p:nvSpPr>
        <p:spPr>
          <a:xfrm>
            <a:off x="324475" y="148225"/>
            <a:ext cx="3559500" cy="1373700"/>
          </a:xfrm>
          <a:prstGeom prst="rect">
            <a:avLst/>
          </a:prstGeom>
          <a:noFill/>
        </p:spPr>
        <p:txBody>
          <a:bodyPr anchorCtr="0" anchor="b" bIns="91425" lIns="91425" spcFirstLastPara="1" rIns="91425" wrap="square" tIns="91425">
            <a:normAutofit/>
          </a:bodyPr>
          <a:lstStyle>
            <a:lvl1pPr lvl="0" algn="l">
              <a:lnSpc>
                <a:spcPct val="100000"/>
              </a:lnSpc>
              <a:spcBef>
                <a:spcPts val="0"/>
              </a:spcBef>
              <a:spcAft>
                <a:spcPts val="0"/>
              </a:spcAft>
              <a:buNone/>
              <a:defRPr b="1" sz="2800">
                <a:solidFill>
                  <a:schemeClr val="lt1"/>
                </a:solidFill>
              </a:defRPr>
            </a:lvl1pPr>
            <a:lvl2pPr lvl="1" algn="l">
              <a:lnSpc>
                <a:spcPct val="100000"/>
              </a:lnSpc>
              <a:spcBef>
                <a:spcPts val="0"/>
              </a:spcBef>
              <a:spcAft>
                <a:spcPts val="0"/>
              </a:spcAft>
              <a:buNone/>
              <a:defRPr b="1" sz="2800">
                <a:solidFill>
                  <a:schemeClr val="lt1"/>
                </a:solidFill>
              </a:defRPr>
            </a:lvl2pPr>
            <a:lvl3pPr lvl="2" algn="l">
              <a:lnSpc>
                <a:spcPct val="100000"/>
              </a:lnSpc>
              <a:spcBef>
                <a:spcPts val="0"/>
              </a:spcBef>
              <a:spcAft>
                <a:spcPts val="0"/>
              </a:spcAft>
              <a:buNone/>
              <a:defRPr b="1" sz="2800">
                <a:solidFill>
                  <a:schemeClr val="lt1"/>
                </a:solidFill>
              </a:defRPr>
            </a:lvl3pPr>
            <a:lvl4pPr lvl="3" algn="l">
              <a:lnSpc>
                <a:spcPct val="100000"/>
              </a:lnSpc>
              <a:spcBef>
                <a:spcPts val="0"/>
              </a:spcBef>
              <a:spcAft>
                <a:spcPts val="0"/>
              </a:spcAft>
              <a:buNone/>
              <a:defRPr b="1" sz="2800">
                <a:solidFill>
                  <a:schemeClr val="lt1"/>
                </a:solidFill>
              </a:defRPr>
            </a:lvl4pPr>
            <a:lvl5pPr lvl="4" algn="l">
              <a:lnSpc>
                <a:spcPct val="100000"/>
              </a:lnSpc>
              <a:spcBef>
                <a:spcPts val="0"/>
              </a:spcBef>
              <a:spcAft>
                <a:spcPts val="0"/>
              </a:spcAft>
              <a:buNone/>
              <a:defRPr b="1" sz="2800">
                <a:solidFill>
                  <a:schemeClr val="lt1"/>
                </a:solidFill>
              </a:defRPr>
            </a:lvl5pPr>
            <a:lvl6pPr lvl="5" algn="l">
              <a:lnSpc>
                <a:spcPct val="100000"/>
              </a:lnSpc>
              <a:spcBef>
                <a:spcPts val="0"/>
              </a:spcBef>
              <a:spcAft>
                <a:spcPts val="0"/>
              </a:spcAft>
              <a:buNone/>
              <a:defRPr b="1" sz="2800">
                <a:solidFill>
                  <a:schemeClr val="lt1"/>
                </a:solidFill>
              </a:defRPr>
            </a:lvl6pPr>
            <a:lvl7pPr lvl="6" algn="l">
              <a:lnSpc>
                <a:spcPct val="100000"/>
              </a:lnSpc>
              <a:spcBef>
                <a:spcPts val="0"/>
              </a:spcBef>
              <a:spcAft>
                <a:spcPts val="0"/>
              </a:spcAft>
              <a:buNone/>
              <a:defRPr b="1" sz="2800">
                <a:solidFill>
                  <a:schemeClr val="lt1"/>
                </a:solidFill>
              </a:defRPr>
            </a:lvl7pPr>
            <a:lvl8pPr lvl="7" algn="l">
              <a:lnSpc>
                <a:spcPct val="100000"/>
              </a:lnSpc>
              <a:spcBef>
                <a:spcPts val="0"/>
              </a:spcBef>
              <a:spcAft>
                <a:spcPts val="0"/>
              </a:spcAft>
              <a:buNone/>
              <a:defRPr b="1" sz="2800">
                <a:solidFill>
                  <a:schemeClr val="lt1"/>
                </a:solidFill>
              </a:defRPr>
            </a:lvl8pPr>
            <a:lvl9pPr lvl="8" algn="l">
              <a:lnSpc>
                <a:spcPct val="100000"/>
              </a:lnSpc>
              <a:spcBef>
                <a:spcPts val="0"/>
              </a:spcBef>
              <a:spcAft>
                <a:spcPts val="0"/>
              </a:spcAft>
              <a:buNone/>
              <a:defRPr b="1" sz="2800">
                <a:solidFill>
                  <a:schemeClr val="lt1"/>
                </a:solidFill>
              </a:defRPr>
            </a:lvl9pPr>
          </a:lstStyle>
          <a:p/>
        </p:txBody>
      </p:sp>
      <p:sp>
        <p:nvSpPr>
          <p:cNvPr id="94" name="Google Shape;94;p17"/>
          <p:cNvSpPr txBox="1"/>
          <p:nvPr>
            <p:ph idx="1" type="body"/>
          </p:nvPr>
        </p:nvSpPr>
        <p:spPr>
          <a:xfrm>
            <a:off x="324475" y="1920450"/>
            <a:ext cx="8494800" cy="2704200"/>
          </a:xfrm>
          <a:prstGeom prst="rect">
            <a:avLst/>
          </a:prstGeom>
          <a:noFill/>
        </p:spPr>
        <p:txBody>
          <a:bodyPr anchorCtr="0" anchor="t" bIns="91425" lIns="91425" spcFirstLastPara="1" rIns="91425" wrap="square" tIns="91425">
            <a:normAutofit/>
          </a:bodyPr>
          <a:lstStyle>
            <a:lvl1pPr indent="-342900" lvl="0" marL="457200" algn="l">
              <a:lnSpc>
                <a:spcPct val="115000"/>
              </a:lnSpc>
              <a:spcBef>
                <a:spcPts val="0"/>
              </a:spcBef>
              <a:spcAft>
                <a:spcPts val="0"/>
              </a:spcAft>
              <a:buClr>
                <a:schemeClr val="dk2"/>
              </a:buClr>
              <a:buSzPts val="1800"/>
              <a:buChar char="●"/>
              <a:defRPr sz="1800">
                <a:solidFill>
                  <a:schemeClr val="dk2"/>
                </a:solidFill>
              </a:defRPr>
            </a:lvl1pPr>
            <a:lvl2pPr indent="-317500" lvl="1" marL="914400" algn="l">
              <a:lnSpc>
                <a:spcPct val="115000"/>
              </a:lnSpc>
              <a:spcBef>
                <a:spcPts val="0"/>
              </a:spcBef>
              <a:spcAft>
                <a:spcPts val="0"/>
              </a:spcAft>
              <a:buClr>
                <a:schemeClr val="dk2"/>
              </a:buClr>
              <a:buSzPts val="1400"/>
              <a:buChar char="○"/>
              <a:defRPr sz="1400">
                <a:solidFill>
                  <a:schemeClr val="dk2"/>
                </a:solidFill>
              </a:defRPr>
            </a:lvl2pPr>
            <a:lvl3pPr indent="-317500" lvl="2" marL="1371600" algn="l">
              <a:lnSpc>
                <a:spcPct val="115000"/>
              </a:lnSpc>
              <a:spcBef>
                <a:spcPts val="0"/>
              </a:spcBef>
              <a:spcAft>
                <a:spcPts val="0"/>
              </a:spcAft>
              <a:buClr>
                <a:schemeClr val="dk2"/>
              </a:buClr>
              <a:buSzPts val="1400"/>
              <a:buChar char="■"/>
              <a:defRPr sz="1400">
                <a:solidFill>
                  <a:schemeClr val="dk2"/>
                </a:solidFill>
              </a:defRPr>
            </a:lvl3pPr>
            <a:lvl4pPr indent="-317500" lvl="3" marL="1828800" algn="l">
              <a:lnSpc>
                <a:spcPct val="115000"/>
              </a:lnSpc>
              <a:spcBef>
                <a:spcPts val="0"/>
              </a:spcBef>
              <a:spcAft>
                <a:spcPts val="0"/>
              </a:spcAft>
              <a:buClr>
                <a:schemeClr val="dk2"/>
              </a:buClr>
              <a:buSzPts val="1400"/>
              <a:buChar char="●"/>
              <a:defRPr sz="1400">
                <a:solidFill>
                  <a:schemeClr val="dk2"/>
                </a:solidFill>
              </a:defRPr>
            </a:lvl4pPr>
            <a:lvl5pPr indent="-317500" lvl="4" marL="2286000" algn="l">
              <a:lnSpc>
                <a:spcPct val="115000"/>
              </a:lnSpc>
              <a:spcBef>
                <a:spcPts val="0"/>
              </a:spcBef>
              <a:spcAft>
                <a:spcPts val="0"/>
              </a:spcAft>
              <a:buClr>
                <a:schemeClr val="dk2"/>
              </a:buClr>
              <a:buSzPts val="1400"/>
              <a:buChar char="○"/>
              <a:defRPr sz="1400">
                <a:solidFill>
                  <a:schemeClr val="dk2"/>
                </a:solidFill>
              </a:defRPr>
            </a:lvl5pPr>
            <a:lvl6pPr indent="-317500" lvl="5" marL="2743200" algn="l">
              <a:lnSpc>
                <a:spcPct val="115000"/>
              </a:lnSpc>
              <a:spcBef>
                <a:spcPts val="0"/>
              </a:spcBef>
              <a:spcAft>
                <a:spcPts val="0"/>
              </a:spcAft>
              <a:buClr>
                <a:schemeClr val="dk2"/>
              </a:buClr>
              <a:buSzPts val="1400"/>
              <a:buChar char="■"/>
              <a:defRPr sz="1400">
                <a:solidFill>
                  <a:schemeClr val="dk2"/>
                </a:solidFill>
              </a:defRPr>
            </a:lvl6pPr>
            <a:lvl7pPr indent="-317500" lvl="6" marL="3200400" algn="l">
              <a:lnSpc>
                <a:spcPct val="115000"/>
              </a:lnSpc>
              <a:spcBef>
                <a:spcPts val="0"/>
              </a:spcBef>
              <a:spcAft>
                <a:spcPts val="0"/>
              </a:spcAft>
              <a:buClr>
                <a:schemeClr val="dk2"/>
              </a:buClr>
              <a:buSzPts val="1400"/>
              <a:buChar char="●"/>
              <a:defRPr sz="1400">
                <a:solidFill>
                  <a:schemeClr val="dk2"/>
                </a:solidFill>
              </a:defRPr>
            </a:lvl7pPr>
            <a:lvl8pPr indent="-317500" lvl="7" marL="3657600" algn="l">
              <a:lnSpc>
                <a:spcPct val="115000"/>
              </a:lnSpc>
              <a:spcBef>
                <a:spcPts val="0"/>
              </a:spcBef>
              <a:spcAft>
                <a:spcPts val="0"/>
              </a:spcAft>
              <a:buClr>
                <a:schemeClr val="dk2"/>
              </a:buClr>
              <a:buSzPts val="1400"/>
              <a:buChar char="○"/>
              <a:defRPr sz="1400">
                <a:solidFill>
                  <a:schemeClr val="dk2"/>
                </a:solidFill>
              </a:defRPr>
            </a:lvl8pPr>
            <a:lvl9pPr indent="-317500" lvl="8" marL="4114800" algn="l">
              <a:lnSpc>
                <a:spcPct val="115000"/>
              </a:lnSpc>
              <a:spcBef>
                <a:spcPts val="0"/>
              </a:spcBef>
              <a:spcAft>
                <a:spcPts val="0"/>
              </a:spcAft>
              <a:buClr>
                <a:schemeClr val="dk2"/>
              </a:buClr>
              <a:buSzPts val="1400"/>
              <a:buChar char="■"/>
              <a:defRPr sz="1400">
                <a:solidFill>
                  <a:schemeClr val="dk2"/>
                </a:solidFill>
              </a:defRPr>
            </a:lvl9pPr>
          </a:lstStyle>
          <a:p/>
        </p:txBody>
      </p:sp>
      <p:sp>
        <p:nvSpPr>
          <p:cNvPr id="95" name="Google Shape;95;p17"/>
          <p:cNvSpPr txBox="1"/>
          <p:nvPr>
            <p:ph idx="12" type="sldNum"/>
          </p:nvPr>
        </p:nvSpPr>
        <p:spPr>
          <a:xfrm>
            <a:off x="8472458" y="4663217"/>
            <a:ext cx="548700" cy="393600"/>
          </a:xfrm>
          <a:prstGeom prst="rect">
            <a:avLst/>
          </a:prstGeom>
          <a:noFill/>
        </p:spPr>
        <p:txBody>
          <a:bodyPr anchorCtr="0" anchor="ctr" bIns="91425" lIns="91425" spcFirstLastPara="1" rIns="91425" wrap="square" tIns="91425">
            <a:normAutofit/>
          </a:bodyPr>
          <a:lstStyle>
            <a:lvl1pPr lvl="0" algn="r">
              <a:lnSpc>
                <a:spcPct val="100000"/>
              </a:lnSpc>
              <a:spcAft>
                <a:spcPts val="0"/>
              </a:spcAft>
              <a:buNone/>
              <a:defRPr sz="1000">
                <a:solidFill>
                  <a:schemeClr val="dk2"/>
                </a:solidFill>
              </a:defRPr>
            </a:lvl1pPr>
            <a:lvl2pPr lvl="1" algn="r">
              <a:lnSpc>
                <a:spcPct val="100000"/>
              </a:lnSpc>
              <a:spcAft>
                <a:spcPts val="0"/>
              </a:spcAft>
              <a:buNone/>
              <a:defRPr sz="1000">
                <a:solidFill>
                  <a:schemeClr val="dk2"/>
                </a:solidFill>
              </a:defRPr>
            </a:lvl2pPr>
            <a:lvl3pPr lvl="2" algn="r">
              <a:lnSpc>
                <a:spcPct val="100000"/>
              </a:lnSpc>
              <a:spcAft>
                <a:spcPts val="0"/>
              </a:spcAft>
              <a:buNone/>
              <a:defRPr sz="1000">
                <a:solidFill>
                  <a:schemeClr val="dk2"/>
                </a:solidFill>
              </a:defRPr>
            </a:lvl3pPr>
            <a:lvl4pPr lvl="3" algn="r">
              <a:lnSpc>
                <a:spcPct val="100000"/>
              </a:lnSpc>
              <a:spcAft>
                <a:spcPts val="0"/>
              </a:spcAft>
              <a:buNone/>
              <a:defRPr sz="1000">
                <a:solidFill>
                  <a:schemeClr val="dk2"/>
                </a:solidFill>
              </a:defRPr>
            </a:lvl4pPr>
            <a:lvl5pPr lvl="4" algn="r">
              <a:lnSpc>
                <a:spcPct val="100000"/>
              </a:lnSpc>
              <a:spcAft>
                <a:spcPts val="0"/>
              </a:spcAft>
              <a:buNone/>
              <a:defRPr sz="1000">
                <a:solidFill>
                  <a:schemeClr val="dk2"/>
                </a:solidFill>
              </a:defRPr>
            </a:lvl5pPr>
            <a:lvl6pPr lvl="5" algn="r">
              <a:lnSpc>
                <a:spcPct val="100000"/>
              </a:lnSpc>
              <a:spcAft>
                <a:spcPts val="0"/>
              </a:spcAft>
              <a:buNone/>
              <a:defRPr sz="1000">
                <a:solidFill>
                  <a:schemeClr val="dk2"/>
                </a:solidFill>
              </a:defRPr>
            </a:lvl6pPr>
            <a:lvl7pPr lvl="6" algn="r">
              <a:lnSpc>
                <a:spcPct val="100000"/>
              </a:lnSpc>
              <a:spcAft>
                <a:spcPts val="0"/>
              </a:spcAft>
              <a:buNone/>
              <a:defRPr sz="1000">
                <a:solidFill>
                  <a:schemeClr val="dk2"/>
                </a:solidFill>
              </a:defRPr>
            </a:lvl7pPr>
            <a:lvl8pPr lvl="7" algn="r">
              <a:lnSpc>
                <a:spcPct val="100000"/>
              </a:lnSpc>
              <a:spcAft>
                <a:spcPts val="0"/>
              </a:spcAft>
              <a:buNone/>
              <a:defRPr sz="1000">
                <a:solidFill>
                  <a:schemeClr val="dk2"/>
                </a:solidFill>
              </a:defRPr>
            </a:lvl8pPr>
            <a:lvl9pPr lvl="8" algn="r">
              <a:lnSpc>
                <a:spcPct val="100000"/>
              </a:lnSpc>
              <a:spcAft>
                <a:spcPts val="0"/>
              </a:spcAft>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6">
  <p:cSld name="AUTOLAYOUT_7">
    <p:bg>
      <p:bgPr>
        <a:solidFill>
          <a:srgbClr val="FFFFFF"/>
        </a:solidFill>
      </p:bgPr>
    </p:bg>
    <p:spTree>
      <p:nvGrpSpPr>
        <p:cNvPr id="96" name="Shape 96"/>
        <p:cNvGrpSpPr/>
        <p:nvPr/>
      </p:nvGrpSpPr>
      <p:grpSpPr>
        <a:xfrm>
          <a:off x="0" y="0"/>
          <a:ext cx="0" cy="0"/>
          <a:chOff x="0" y="0"/>
          <a:chExt cx="0" cy="0"/>
        </a:xfrm>
      </p:grpSpPr>
      <p:sp>
        <p:nvSpPr>
          <p:cNvPr id="97" name="Google Shape;97;p18"/>
          <p:cNvSpPr/>
          <p:nvPr/>
        </p:nvSpPr>
        <p:spPr>
          <a:xfrm>
            <a:off x="0" y="0"/>
            <a:ext cx="9144000" cy="51435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 name="Google Shape;98;p18"/>
          <p:cNvSpPr/>
          <p:nvPr/>
        </p:nvSpPr>
        <p:spPr>
          <a:xfrm rot="10800000">
            <a:off x="348325" y="150"/>
            <a:ext cx="7153800" cy="5143500"/>
          </a:xfrm>
          <a:prstGeom prst="parallelogram">
            <a:avLst>
              <a:gd fmla="val 25000" name="adj"/>
            </a:avLst>
          </a:prstGeom>
          <a:solidFill>
            <a:srgbClr val="E7E6E6"/>
          </a:solidFill>
          <a:ln>
            <a:noFill/>
          </a:ln>
        </p:spPr>
        <p:txBody>
          <a:bodyPr anchorCtr="0" anchor="ctr" bIns="45700" lIns="91425" spcFirstLastPara="1" rIns="91425" wrap="square" tIns="45700">
            <a:noAutofit/>
          </a:bodyPr>
          <a:lstStyle/>
          <a:p>
            <a:pPr indent="0" lvl="0" marL="0" rtl="0" algn="l">
              <a:spcBef>
                <a:spcPts val="0"/>
              </a:spcBef>
              <a:spcAft>
                <a:spcPts val="0"/>
              </a:spcAft>
              <a:buNone/>
            </a:pPr>
            <a:r>
              <a:t/>
            </a:r>
            <a:endParaRPr/>
          </a:p>
        </p:txBody>
      </p:sp>
      <p:sp>
        <p:nvSpPr>
          <p:cNvPr id="99" name="Google Shape;99;p18"/>
          <p:cNvSpPr/>
          <p:nvPr/>
        </p:nvSpPr>
        <p:spPr>
          <a:xfrm rot="10800000">
            <a:off x="11" y="25"/>
            <a:ext cx="7153800" cy="5143500"/>
          </a:xfrm>
          <a:prstGeom prst="parallelogram">
            <a:avLst>
              <a:gd fmla="val 25000" name="adj"/>
            </a:avLst>
          </a:prstGeom>
          <a:solidFill>
            <a:schemeClr val="accent4"/>
          </a:solidFill>
          <a:ln>
            <a:noFill/>
          </a:ln>
        </p:spPr>
        <p:txBody>
          <a:bodyPr anchorCtr="0" anchor="ctr" bIns="45700" lIns="91425" spcFirstLastPara="1" rIns="91425" wrap="square" tIns="45700">
            <a:noAutofit/>
          </a:bodyPr>
          <a:lstStyle/>
          <a:p>
            <a:pPr indent="0" lvl="0" marL="0" rtl="0" algn="l">
              <a:spcBef>
                <a:spcPts val="0"/>
              </a:spcBef>
              <a:spcAft>
                <a:spcPts val="0"/>
              </a:spcAft>
              <a:buNone/>
            </a:pPr>
            <a:r>
              <a:t/>
            </a:r>
            <a:endParaRPr/>
          </a:p>
        </p:txBody>
      </p:sp>
      <p:sp>
        <p:nvSpPr>
          <p:cNvPr id="100" name="Google Shape;100;p18"/>
          <p:cNvSpPr/>
          <p:nvPr/>
        </p:nvSpPr>
        <p:spPr>
          <a:xfrm flipH="1" rot="10800000">
            <a:off x="0" y="25"/>
            <a:ext cx="2349600" cy="5143500"/>
          </a:xfrm>
          <a:prstGeom prst="rtTriangle">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1" name="Google Shape;101;p18"/>
          <p:cNvSpPr/>
          <p:nvPr/>
        </p:nvSpPr>
        <p:spPr>
          <a:xfrm>
            <a:off x="595774" y="2577426"/>
            <a:ext cx="27600" cy="19614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 name="Google Shape;102;p18"/>
          <p:cNvSpPr txBox="1"/>
          <p:nvPr>
            <p:ph type="ctrTitle"/>
          </p:nvPr>
        </p:nvSpPr>
        <p:spPr>
          <a:xfrm>
            <a:off x="751200" y="2577425"/>
            <a:ext cx="5053500" cy="1346400"/>
          </a:xfrm>
          <a:prstGeom prst="rect">
            <a:avLst/>
          </a:prstGeom>
          <a:noFill/>
        </p:spPr>
        <p:txBody>
          <a:bodyPr anchorCtr="0" anchor="b" bIns="91425" lIns="91425" spcFirstLastPara="1" rIns="91425" wrap="square" tIns="91425">
            <a:normAutofit/>
          </a:bodyPr>
          <a:lstStyle>
            <a:lvl1pPr lvl="0" algn="l">
              <a:lnSpc>
                <a:spcPct val="100000"/>
              </a:lnSpc>
              <a:spcBef>
                <a:spcPts val="0"/>
              </a:spcBef>
              <a:spcAft>
                <a:spcPts val="0"/>
              </a:spcAft>
              <a:buClr>
                <a:srgbClr val="FFFFFF"/>
              </a:buClr>
              <a:buSzPts val="3600"/>
              <a:buNone/>
              <a:defRPr b="1" sz="3600">
                <a:solidFill>
                  <a:srgbClr val="FFFFFF"/>
                </a:solidFill>
                <a:latin typeface="Playfair Display"/>
                <a:ea typeface="Playfair Display"/>
                <a:cs typeface="Playfair Display"/>
                <a:sym typeface="Playfair Display"/>
              </a:defRPr>
            </a:lvl1pPr>
            <a:lvl2pPr lvl="1" algn="l">
              <a:lnSpc>
                <a:spcPct val="100000"/>
              </a:lnSpc>
              <a:spcBef>
                <a:spcPts val="0"/>
              </a:spcBef>
              <a:spcAft>
                <a:spcPts val="0"/>
              </a:spcAft>
              <a:buClr>
                <a:srgbClr val="FFFFFF"/>
              </a:buClr>
              <a:buSzPts val="3600"/>
              <a:buNone/>
              <a:defRPr b="1" sz="3600">
                <a:solidFill>
                  <a:srgbClr val="FFFFFF"/>
                </a:solidFill>
                <a:latin typeface="Playfair Display"/>
                <a:ea typeface="Playfair Display"/>
                <a:cs typeface="Playfair Display"/>
                <a:sym typeface="Playfair Display"/>
              </a:defRPr>
            </a:lvl2pPr>
            <a:lvl3pPr lvl="2" algn="l">
              <a:lnSpc>
                <a:spcPct val="100000"/>
              </a:lnSpc>
              <a:spcBef>
                <a:spcPts val="0"/>
              </a:spcBef>
              <a:spcAft>
                <a:spcPts val="0"/>
              </a:spcAft>
              <a:buClr>
                <a:srgbClr val="FFFFFF"/>
              </a:buClr>
              <a:buSzPts val="3600"/>
              <a:buNone/>
              <a:defRPr b="1" sz="3600">
                <a:solidFill>
                  <a:srgbClr val="FFFFFF"/>
                </a:solidFill>
                <a:latin typeface="Playfair Display"/>
                <a:ea typeface="Playfair Display"/>
                <a:cs typeface="Playfair Display"/>
                <a:sym typeface="Playfair Display"/>
              </a:defRPr>
            </a:lvl3pPr>
            <a:lvl4pPr lvl="3" algn="l">
              <a:lnSpc>
                <a:spcPct val="100000"/>
              </a:lnSpc>
              <a:spcBef>
                <a:spcPts val="0"/>
              </a:spcBef>
              <a:spcAft>
                <a:spcPts val="0"/>
              </a:spcAft>
              <a:buClr>
                <a:srgbClr val="FFFFFF"/>
              </a:buClr>
              <a:buSzPts val="3600"/>
              <a:buNone/>
              <a:defRPr b="1" sz="3600">
                <a:solidFill>
                  <a:srgbClr val="FFFFFF"/>
                </a:solidFill>
                <a:latin typeface="Playfair Display"/>
                <a:ea typeface="Playfair Display"/>
                <a:cs typeface="Playfair Display"/>
                <a:sym typeface="Playfair Display"/>
              </a:defRPr>
            </a:lvl4pPr>
            <a:lvl5pPr lvl="4" algn="l">
              <a:lnSpc>
                <a:spcPct val="100000"/>
              </a:lnSpc>
              <a:spcBef>
                <a:spcPts val="0"/>
              </a:spcBef>
              <a:spcAft>
                <a:spcPts val="0"/>
              </a:spcAft>
              <a:buClr>
                <a:srgbClr val="FFFFFF"/>
              </a:buClr>
              <a:buSzPts val="3600"/>
              <a:buNone/>
              <a:defRPr b="1" sz="3600">
                <a:solidFill>
                  <a:srgbClr val="FFFFFF"/>
                </a:solidFill>
                <a:latin typeface="Playfair Display"/>
                <a:ea typeface="Playfair Display"/>
                <a:cs typeface="Playfair Display"/>
                <a:sym typeface="Playfair Display"/>
              </a:defRPr>
            </a:lvl5pPr>
            <a:lvl6pPr lvl="5" algn="l">
              <a:lnSpc>
                <a:spcPct val="100000"/>
              </a:lnSpc>
              <a:spcBef>
                <a:spcPts val="0"/>
              </a:spcBef>
              <a:spcAft>
                <a:spcPts val="0"/>
              </a:spcAft>
              <a:buClr>
                <a:srgbClr val="FFFFFF"/>
              </a:buClr>
              <a:buSzPts val="3600"/>
              <a:buNone/>
              <a:defRPr b="1" sz="3600">
                <a:solidFill>
                  <a:srgbClr val="FFFFFF"/>
                </a:solidFill>
                <a:latin typeface="Playfair Display"/>
                <a:ea typeface="Playfair Display"/>
                <a:cs typeface="Playfair Display"/>
                <a:sym typeface="Playfair Display"/>
              </a:defRPr>
            </a:lvl6pPr>
            <a:lvl7pPr lvl="6" algn="l">
              <a:lnSpc>
                <a:spcPct val="100000"/>
              </a:lnSpc>
              <a:spcBef>
                <a:spcPts val="0"/>
              </a:spcBef>
              <a:spcAft>
                <a:spcPts val="0"/>
              </a:spcAft>
              <a:buClr>
                <a:srgbClr val="FFFFFF"/>
              </a:buClr>
              <a:buSzPts val="3600"/>
              <a:buNone/>
              <a:defRPr b="1" sz="3600">
                <a:solidFill>
                  <a:srgbClr val="FFFFFF"/>
                </a:solidFill>
                <a:latin typeface="Playfair Display"/>
                <a:ea typeface="Playfair Display"/>
                <a:cs typeface="Playfair Display"/>
                <a:sym typeface="Playfair Display"/>
              </a:defRPr>
            </a:lvl7pPr>
            <a:lvl8pPr lvl="7" algn="l">
              <a:lnSpc>
                <a:spcPct val="100000"/>
              </a:lnSpc>
              <a:spcBef>
                <a:spcPts val="0"/>
              </a:spcBef>
              <a:spcAft>
                <a:spcPts val="0"/>
              </a:spcAft>
              <a:buClr>
                <a:srgbClr val="FFFFFF"/>
              </a:buClr>
              <a:buSzPts val="3600"/>
              <a:buNone/>
              <a:defRPr b="1" sz="3600">
                <a:solidFill>
                  <a:srgbClr val="FFFFFF"/>
                </a:solidFill>
                <a:latin typeface="Playfair Display"/>
                <a:ea typeface="Playfair Display"/>
                <a:cs typeface="Playfair Display"/>
                <a:sym typeface="Playfair Display"/>
              </a:defRPr>
            </a:lvl8pPr>
            <a:lvl9pPr lvl="8" algn="l">
              <a:lnSpc>
                <a:spcPct val="100000"/>
              </a:lnSpc>
              <a:spcBef>
                <a:spcPts val="0"/>
              </a:spcBef>
              <a:spcAft>
                <a:spcPts val="0"/>
              </a:spcAft>
              <a:buClr>
                <a:srgbClr val="FFFFFF"/>
              </a:buClr>
              <a:buSzPts val="3600"/>
              <a:buNone/>
              <a:defRPr b="1" sz="3600">
                <a:solidFill>
                  <a:srgbClr val="FFFFFF"/>
                </a:solidFill>
                <a:latin typeface="Playfair Display"/>
                <a:ea typeface="Playfair Display"/>
                <a:cs typeface="Playfair Display"/>
                <a:sym typeface="Playfair Display"/>
              </a:defRPr>
            </a:lvl9pPr>
          </a:lstStyle>
          <a:p/>
        </p:txBody>
      </p:sp>
      <p:sp>
        <p:nvSpPr>
          <p:cNvPr id="103" name="Google Shape;103;p18"/>
          <p:cNvSpPr txBox="1"/>
          <p:nvPr>
            <p:ph idx="1" type="subTitle"/>
          </p:nvPr>
        </p:nvSpPr>
        <p:spPr>
          <a:xfrm>
            <a:off x="751200" y="3988525"/>
            <a:ext cx="5053500" cy="550200"/>
          </a:xfrm>
          <a:prstGeom prst="rect">
            <a:avLst/>
          </a:prstGeom>
          <a:noFill/>
        </p:spPr>
        <p:txBody>
          <a:bodyPr anchorCtr="0" anchor="t" bIns="91425" lIns="91425" spcFirstLastPara="1" rIns="91425" wrap="square" tIns="91425">
            <a:normAutofit/>
          </a:bodyPr>
          <a:lstStyle>
            <a:lvl1pPr lvl="0" algn="l">
              <a:lnSpc>
                <a:spcPct val="100000"/>
              </a:lnSpc>
              <a:spcBef>
                <a:spcPts val="0"/>
              </a:spcBef>
              <a:spcAft>
                <a:spcPts val="0"/>
              </a:spcAft>
              <a:buClr>
                <a:srgbClr val="FFFFFF"/>
              </a:buClr>
              <a:buSzPts val="1800"/>
              <a:buNone/>
              <a:defRPr b="1" sz="1800">
                <a:solidFill>
                  <a:srgbClr val="FFFFFF"/>
                </a:solidFill>
                <a:latin typeface="Montserrat"/>
                <a:ea typeface="Montserrat"/>
                <a:cs typeface="Montserrat"/>
                <a:sym typeface="Montserrat"/>
              </a:defRPr>
            </a:lvl1pPr>
            <a:lvl2pPr lvl="1" algn="l">
              <a:lnSpc>
                <a:spcPct val="100000"/>
              </a:lnSpc>
              <a:spcBef>
                <a:spcPts val="0"/>
              </a:spcBef>
              <a:spcAft>
                <a:spcPts val="0"/>
              </a:spcAft>
              <a:buClr>
                <a:srgbClr val="FFFFFF"/>
              </a:buClr>
              <a:buSzPts val="1800"/>
              <a:buNone/>
              <a:defRPr b="1" sz="1800">
                <a:solidFill>
                  <a:srgbClr val="FFFFFF"/>
                </a:solidFill>
                <a:latin typeface="Montserrat"/>
                <a:ea typeface="Montserrat"/>
                <a:cs typeface="Montserrat"/>
                <a:sym typeface="Montserrat"/>
              </a:defRPr>
            </a:lvl2pPr>
            <a:lvl3pPr lvl="2" algn="l">
              <a:lnSpc>
                <a:spcPct val="100000"/>
              </a:lnSpc>
              <a:spcBef>
                <a:spcPts val="0"/>
              </a:spcBef>
              <a:spcAft>
                <a:spcPts val="0"/>
              </a:spcAft>
              <a:buClr>
                <a:srgbClr val="FFFFFF"/>
              </a:buClr>
              <a:buSzPts val="1800"/>
              <a:buNone/>
              <a:defRPr b="1" sz="1800">
                <a:solidFill>
                  <a:srgbClr val="FFFFFF"/>
                </a:solidFill>
                <a:latin typeface="Montserrat"/>
                <a:ea typeface="Montserrat"/>
                <a:cs typeface="Montserrat"/>
                <a:sym typeface="Montserrat"/>
              </a:defRPr>
            </a:lvl3pPr>
            <a:lvl4pPr lvl="3" algn="l">
              <a:lnSpc>
                <a:spcPct val="100000"/>
              </a:lnSpc>
              <a:spcBef>
                <a:spcPts val="0"/>
              </a:spcBef>
              <a:spcAft>
                <a:spcPts val="0"/>
              </a:spcAft>
              <a:buClr>
                <a:srgbClr val="FFFFFF"/>
              </a:buClr>
              <a:buSzPts val="1800"/>
              <a:buNone/>
              <a:defRPr b="1" sz="1800">
                <a:solidFill>
                  <a:srgbClr val="FFFFFF"/>
                </a:solidFill>
                <a:latin typeface="Montserrat"/>
                <a:ea typeface="Montserrat"/>
                <a:cs typeface="Montserrat"/>
                <a:sym typeface="Montserrat"/>
              </a:defRPr>
            </a:lvl4pPr>
            <a:lvl5pPr lvl="4" algn="l">
              <a:lnSpc>
                <a:spcPct val="100000"/>
              </a:lnSpc>
              <a:spcBef>
                <a:spcPts val="0"/>
              </a:spcBef>
              <a:spcAft>
                <a:spcPts val="0"/>
              </a:spcAft>
              <a:buClr>
                <a:srgbClr val="FFFFFF"/>
              </a:buClr>
              <a:buSzPts val="1800"/>
              <a:buNone/>
              <a:defRPr b="1" sz="1800">
                <a:solidFill>
                  <a:srgbClr val="FFFFFF"/>
                </a:solidFill>
                <a:latin typeface="Montserrat"/>
                <a:ea typeface="Montserrat"/>
                <a:cs typeface="Montserrat"/>
                <a:sym typeface="Montserrat"/>
              </a:defRPr>
            </a:lvl5pPr>
            <a:lvl6pPr lvl="5" algn="l">
              <a:lnSpc>
                <a:spcPct val="100000"/>
              </a:lnSpc>
              <a:spcBef>
                <a:spcPts val="0"/>
              </a:spcBef>
              <a:spcAft>
                <a:spcPts val="0"/>
              </a:spcAft>
              <a:buClr>
                <a:srgbClr val="FFFFFF"/>
              </a:buClr>
              <a:buSzPts val="1800"/>
              <a:buNone/>
              <a:defRPr b="1" sz="1800">
                <a:solidFill>
                  <a:srgbClr val="FFFFFF"/>
                </a:solidFill>
                <a:latin typeface="Montserrat"/>
                <a:ea typeface="Montserrat"/>
                <a:cs typeface="Montserrat"/>
                <a:sym typeface="Montserrat"/>
              </a:defRPr>
            </a:lvl6pPr>
            <a:lvl7pPr lvl="6" algn="l">
              <a:lnSpc>
                <a:spcPct val="100000"/>
              </a:lnSpc>
              <a:spcBef>
                <a:spcPts val="0"/>
              </a:spcBef>
              <a:spcAft>
                <a:spcPts val="0"/>
              </a:spcAft>
              <a:buClr>
                <a:srgbClr val="FFFFFF"/>
              </a:buClr>
              <a:buSzPts val="1800"/>
              <a:buNone/>
              <a:defRPr b="1" sz="1800">
                <a:solidFill>
                  <a:srgbClr val="FFFFFF"/>
                </a:solidFill>
                <a:latin typeface="Montserrat"/>
                <a:ea typeface="Montserrat"/>
                <a:cs typeface="Montserrat"/>
                <a:sym typeface="Montserrat"/>
              </a:defRPr>
            </a:lvl7pPr>
            <a:lvl8pPr lvl="7" algn="l">
              <a:lnSpc>
                <a:spcPct val="100000"/>
              </a:lnSpc>
              <a:spcBef>
                <a:spcPts val="0"/>
              </a:spcBef>
              <a:spcAft>
                <a:spcPts val="0"/>
              </a:spcAft>
              <a:buClr>
                <a:srgbClr val="FFFFFF"/>
              </a:buClr>
              <a:buSzPts val="1800"/>
              <a:buNone/>
              <a:defRPr b="1" sz="1800">
                <a:solidFill>
                  <a:srgbClr val="FFFFFF"/>
                </a:solidFill>
                <a:latin typeface="Montserrat"/>
                <a:ea typeface="Montserrat"/>
                <a:cs typeface="Montserrat"/>
                <a:sym typeface="Montserrat"/>
              </a:defRPr>
            </a:lvl8pPr>
            <a:lvl9pPr lvl="8" algn="l">
              <a:lnSpc>
                <a:spcPct val="100000"/>
              </a:lnSpc>
              <a:spcBef>
                <a:spcPts val="0"/>
              </a:spcBef>
              <a:spcAft>
                <a:spcPts val="0"/>
              </a:spcAft>
              <a:buClr>
                <a:srgbClr val="FFFFFF"/>
              </a:buClr>
              <a:buSzPts val="1800"/>
              <a:buNone/>
              <a:defRPr b="1" sz="1800">
                <a:solidFill>
                  <a:srgbClr val="FFFFFF"/>
                </a:solidFill>
                <a:latin typeface="Montserrat"/>
                <a:ea typeface="Montserrat"/>
                <a:cs typeface="Montserrat"/>
                <a:sym typeface="Montserrat"/>
              </a:defRPr>
            </a:lvl9pPr>
          </a:lstStyle>
          <a:p/>
        </p:txBody>
      </p:sp>
      <p:sp>
        <p:nvSpPr>
          <p:cNvPr id="104" name="Google Shape;104;p18"/>
          <p:cNvSpPr txBox="1"/>
          <p:nvPr>
            <p:ph idx="12" type="sldNum"/>
          </p:nvPr>
        </p:nvSpPr>
        <p:spPr>
          <a:xfrm>
            <a:off x="8472458" y="4663217"/>
            <a:ext cx="548700" cy="393600"/>
          </a:xfrm>
          <a:prstGeom prst="rect">
            <a:avLst/>
          </a:prstGeom>
          <a:noFill/>
        </p:spPr>
        <p:txBody>
          <a:bodyPr anchorCtr="0" anchor="ctr" bIns="91425" lIns="91425" spcFirstLastPara="1" rIns="91425" wrap="square" tIns="91425">
            <a:normAutofit/>
          </a:bodyPr>
          <a:lstStyle>
            <a:lvl1pPr lvl="0" algn="r">
              <a:lnSpc>
                <a:spcPct val="100000"/>
              </a:lnSpc>
              <a:spcAft>
                <a:spcPts val="0"/>
              </a:spcAft>
              <a:buNone/>
              <a:defRPr sz="1000">
                <a:solidFill>
                  <a:srgbClr val="434343"/>
                </a:solidFill>
              </a:defRPr>
            </a:lvl1pPr>
            <a:lvl2pPr lvl="1" algn="r">
              <a:lnSpc>
                <a:spcPct val="100000"/>
              </a:lnSpc>
              <a:spcAft>
                <a:spcPts val="0"/>
              </a:spcAft>
              <a:buNone/>
              <a:defRPr sz="1000">
                <a:solidFill>
                  <a:srgbClr val="434343"/>
                </a:solidFill>
              </a:defRPr>
            </a:lvl2pPr>
            <a:lvl3pPr lvl="2" algn="r">
              <a:lnSpc>
                <a:spcPct val="100000"/>
              </a:lnSpc>
              <a:spcAft>
                <a:spcPts val="0"/>
              </a:spcAft>
              <a:buNone/>
              <a:defRPr sz="1000">
                <a:solidFill>
                  <a:srgbClr val="434343"/>
                </a:solidFill>
              </a:defRPr>
            </a:lvl3pPr>
            <a:lvl4pPr lvl="3" algn="r">
              <a:lnSpc>
                <a:spcPct val="100000"/>
              </a:lnSpc>
              <a:spcAft>
                <a:spcPts val="0"/>
              </a:spcAft>
              <a:buNone/>
              <a:defRPr sz="1000">
                <a:solidFill>
                  <a:srgbClr val="434343"/>
                </a:solidFill>
              </a:defRPr>
            </a:lvl4pPr>
            <a:lvl5pPr lvl="4" algn="r">
              <a:lnSpc>
                <a:spcPct val="100000"/>
              </a:lnSpc>
              <a:spcAft>
                <a:spcPts val="0"/>
              </a:spcAft>
              <a:buNone/>
              <a:defRPr sz="1000">
                <a:solidFill>
                  <a:srgbClr val="434343"/>
                </a:solidFill>
              </a:defRPr>
            </a:lvl5pPr>
            <a:lvl6pPr lvl="5" algn="r">
              <a:lnSpc>
                <a:spcPct val="100000"/>
              </a:lnSpc>
              <a:spcAft>
                <a:spcPts val="0"/>
              </a:spcAft>
              <a:buNone/>
              <a:defRPr sz="1000">
                <a:solidFill>
                  <a:srgbClr val="434343"/>
                </a:solidFill>
              </a:defRPr>
            </a:lvl6pPr>
            <a:lvl7pPr lvl="6" algn="r">
              <a:lnSpc>
                <a:spcPct val="100000"/>
              </a:lnSpc>
              <a:spcAft>
                <a:spcPts val="0"/>
              </a:spcAft>
              <a:buNone/>
              <a:defRPr sz="1000">
                <a:solidFill>
                  <a:srgbClr val="434343"/>
                </a:solidFill>
              </a:defRPr>
            </a:lvl7pPr>
            <a:lvl8pPr lvl="7" algn="r">
              <a:lnSpc>
                <a:spcPct val="100000"/>
              </a:lnSpc>
              <a:spcAft>
                <a:spcPts val="0"/>
              </a:spcAft>
              <a:buNone/>
              <a:defRPr sz="1000">
                <a:solidFill>
                  <a:srgbClr val="434343"/>
                </a:solidFill>
              </a:defRPr>
            </a:lvl8pPr>
            <a:lvl9pPr lvl="8" algn="r">
              <a:lnSpc>
                <a:spcPct val="100000"/>
              </a:lnSpc>
              <a:spcAft>
                <a:spcPts val="0"/>
              </a:spcAft>
              <a:buNone/>
              <a:defRPr sz="1000">
                <a:solidFill>
                  <a:srgbClr val="434343"/>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7">
  <p:cSld name="AUTOLAYOUT_8">
    <p:bg>
      <p:bgPr>
        <a:solidFill>
          <a:srgbClr val="FFFFFF"/>
        </a:solidFill>
      </p:bgPr>
    </p:bg>
    <p:spTree>
      <p:nvGrpSpPr>
        <p:cNvPr id="105" name="Shape 105"/>
        <p:cNvGrpSpPr/>
        <p:nvPr/>
      </p:nvGrpSpPr>
      <p:grpSpPr>
        <a:xfrm>
          <a:off x="0" y="0"/>
          <a:ext cx="0" cy="0"/>
          <a:chOff x="0" y="0"/>
          <a:chExt cx="0" cy="0"/>
        </a:xfrm>
      </p:grpSpPr>
      <p:sp>
        <p:nvSpPr>
          <p:cNvPr id="106" name="Google Shape;106;p19"/>
          <p:cNvSpPr/>
          <p:nvPr/>
        </p:nvSpPr>
        <p:spPr>
          <a:xfrm>
            <a:off x="0" y="0"/>
            <a:ext cx="9144000" cy="51435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107" name="Google Shape;107;p19"/>
          <p:cNvCxnSpPr/>
          <p:nvPr/>
        </p:nvCxnSpPr>
        <p:spPr>
          <a:xfrm>
            <a:off x="3027472" y="0"/>
            <a:ext cx="0" cy="5133300"/>
          </a:xfrm>
          <a:prstGeom prst="straightConnector1">
            <a:avLst/>
          </a:prstGeom>
          <a:noFill/>
          <a:ln cap="flat" cmpd="sng" w="9525">
            <a:solidFill>
              <a:srgbClr val="F2F2F2"/>
            </a:solidFill>
            <a:prstDash val="solid"/>
            <a:miter lim="8000"/>
            <a:headEnd len="sm" w="sm" type="none"/>
            <a:tailEnd len="sm" w="sm" type="none"/>
          </a:ln>
          <a:effectLst>
            <a:outerShdw blurRad="50800" rotWithShape="0" algn="l" dist="38100">
              <a:srgbClr val="000000">
                <a:alpha val="40000"/>
              </a:srgbClr>
            </a:outerShdw>
          </a:effectLst>
        </p:spPr>
      </p:cxnSp>
      <p:sp>
        <p:nvSpPr>
          <p:cNvPr id="108" name="Google Shape;108;p19"/>
          <p:cNvSpPr/>
          <p:nvPr/>
        </p:nvSpPr>
        <p:spPr>
          <a:xfrm>
            <a:off x="0" y="0"/>
            <a:ext cx="3048000" cy="51435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 name="Google Shape;109;p19"/>
          <p:cNvSpPr txBox="1"/>
          <p:nvPr>
            <p:ph type="title"/>
          </p:nvPr>
        </p:nvSpPr>
        <p:spPr>
          <a:xfrm>
            <a:off x="284100" y="307975"/>
            <a:ext cx="2479800" cy="4268700"/>
          </a:xfrm>
          <a:prstGeom prst="rect">
            <a:avLst/>
          </a:prstGeom>
          <a:noFill/>
        </p:spPr>
        <p:txBody>
          <a:bodyPr anchorCtr="0" anchor="t" bIns="91425" lIns="91425" spcFirstLastPara="1" rIns="91425" wrap="square" tIns="91425">
            <a:normAutofit/>
          </a:bodyPr>
          <a:lstStyle>
            <a:lvl1pPr lvl="0" algn="l">
              <a:lnSpc>
                <a:spcPct val="100000"/>
              </a:lnSpc>
              <a:spcBef>
                <a:spcPts val="0"/>
              </a:spcBef>
              <a:spcAft>
                <a:spcPts val="0"/>
              </a:spcAft>
              <a:buClr>
                <a:schemeClr val="lt1"/>
              </a:buClr>
              <a:buSzPts val="3000"/>
              <a:buNone/>
              <a:defRPr b="1" sz="3000">
                <a:solidFill>
                  <a:schemeClr val="lt1"/>
                </a:solidFill>
              </a:defRPr>
            </a:lvl1pPr>
            <a:lvl2pPr lvl="1" algn="l">
              <a:lnSpc>
                <a:spcPct val="100000"/>
              </a:lnSpc>
              <a:spcBef>
                <a:spcPts val="0"/>
              </a:spcBef>
              <a:spcAft>
                <a:spcPts val="0"/>
              </a:spcAft>
              <a:buClr>
                <a:schemeClr val="lt1"/>
              </a:buClr>
              <a:buSzPts val="3000"/>
              <a:buNone/>
              <a:defRPr b="1" sz="3000">
                <a:solidFill>
                  <a:schemeClr val="lt1"/>
                </a:solidFill>
              </a:defRPr>
            </a:lvl2pPr>
            <a:lvl3pPr lvl="2" algn="l">
              <a:lnSpc>
                <a:spcPct val="100000"/>
              </a:lnSpc>
              <a:spcBef>
                <a:spcPts val="0"/>
              </a:spcBef>
              <a:spcAft>
                <a:spcPts val="0"/>
              </a:spcAft>
              <a:buClr>
                <a:schemeClr val="lt1"/>
              </a:buClr>
              <a:buSzPts val="3000"/>
              <a:buNone/>
              <a:defRPr b="1" sz="3000">
                <a:solidFill>
                  <a:schemeClr val="lt1"/>
                </a:solidFill>
              </a:defRPr>
            </a:lvl3pPr>
            <a:lvl4pPr lvl="3" algn="l">
              <a:lnSpc>
                <a:spcPct val="100000"/>
              </a:lnSpc>
              <a:spcBef>
                <a:spcPts val="0"/>
              </a:spcBef>
              <a:spcAft>
                <a:spcPts val="0"/>
              </a:spcAft>
              <a:buClr>
                <a:schemeClr val="lt1"/>
              </a:buClr>
              <a:buSzPts val="3000"/>
              <a:buNone/>
              <a:defRPr b="1" sz="3000">
                <a:solidFill>
                  <a:schemeClr val="lt1"/>
                </a:solidFill>
              </a:defRPr>
            </a:lvl4pPr>
            <a:lvl5pPr lvl="4" algn="l">
              <a:lnSpc>
                <a:spcPct val="100000"/>
              </a:lnSpc>
              <a:spcBef>
                <a:spcPts val="0"/>
              </a:spcBef>
              <a:spcAft>
                <a:spcPts val="0"/>
              </a:spcAft>
              <a:buClr>
                <a:schemeClr val="lt1"/>
              </a:buClr>
              <a:buSzPts val="3000"/>
              <a:buNone/>
              <a:defRPr b="1" sz="3000">
                <a:solidFill>
                  <a:schemeClr val="lt1"/>
                </a:solidFill>
              </a:defRPr>
            </a:lvl5pPr>
            <a:lvl6pPr lvl="5" algn="l">
              <a:lnSpc>
                <a:spcPct val="100000"/>
              </a:lnSpc>
              <a:spcBef>
                <a:spcPts val="0"/>
              </a:spcBef>
              <a:spcAft>
                <a:spcPts val="0"/>
              </a:spcAft>
              <a:buClr>
                <a:schemeClr val="lt1"/>
              </a:buClr>
              <a:buSzPts val="3000"/>
              <a:buNone/>
              <a:defRPr b="1" sz="3000">
                <a:solidFill>
                  <a:schemeClr val="lt1"/>
                </a:solidFill>
              </a:defRPr>
            </a:lvl6pPr>
            <a:lvl7pPr lvl="6" algn="l">
              <a:lnSpc>
                <a:spcPct val="100000"/>
              </a:lnSpc>
              <a:spcBef>
                <a:spcPts val="0"/>
              </a:spcBef>
              <a:spcAft>
                <a:spcPts val="0"/>
              </a:spcAft>
              <a:buClr>
                <a:schemeClr val="lt1"/>
              </a:buClr>
              <a:buSzPts val="3000"/>
              <a:buNone/>
              <a:defRPr b="1" sz="3000">
                <a:solidFill>
                  <a:schemeClr val="lt1"/>
                </a:solidFill>
              </a:defRPr>
            </a:lvl7pPr>
            <a:lvl8pPr lvl="7" algn="l">
              <a:lnSpc>
                <a:spcPct val="100000"/>
              </a:lnSpc>
              <a:spcBef>
                <a:spcPts val="0"/>
              </a:spcBef>
              <a:spcAft>
                <a:spcPts val="0"/>
              </a:spcAft>
              <a:buClr>
                <a:schemeClr val="lt1"/>
              </a:buClr>
              <a:buSzPts val="3000"/>
              <a:buNone/>
              <a:defRPr b="1" sz="3000">
                <a:solidFill>
                  <a:schemeClr val="lt1"/>
                </a:solidFill>
              </a:defRPr>
            </a:lvl8pPr>
            <a:lvl9pPr lvl="8" algn="l">
              <a:lnSpc>
                <a:spcPct val="100000"/>
              </a:lnSpc>
              <a:spcBef>
                <a:spcPts val="0"/>
              </a:spcBef>
              <a:spcAft>
                <a:spcPts val="0"/>
              </a:spcAft>
              <a:buClr>
                <a:schemeClr val="lt1"/>
              </a:buClr>
              <a:buSzPts val="3000"/>
              <a:buNone/>
              <a:defRPr b="1" sz="3000">
                <a:solidFill>
                  <a:schemeClr val="lt1"/>
                </a:solidFill>
              </a:defRPr>
            </a:lvl9pPr>
          </a:lstStyle>
          <a:p/>
        </p:txBody>
      </p:sp>
      <p:sp>
        <p:nvSpPr>
          <p:cNvPr id="110" name="Google Shape;110;p19"/>
          <p:cNvSpPr txBox="1"/>
          <p:nvPr>
            <p:ph idx="1" type="body"/>
          </p:nvPr>
        </p:nvSpPr>
        <p:spPr>
          <a:xfrm>
            <a:off x="3381100" y="307975"/>
            <a:ext cx="5451300" cy="4268700"/>
          </a:xfrm>
          <a:prstGeom prst="rect">
            <a:avLst/>
          </a:prstGeom>
          <a:noFill/>
        </p:spPr>
        <p:txBody>
          <a:bodyPr anchorCtr="0" anchor="t" bIns="91425" lIns="91425" spcFirstLastPara="1" rIns="91425" wrap="square" tIns="91425">
            <a:normAutofit/>
          </a:bodyPr>
          <a:lstStyle>
            <a:lvl1pPr indent="-342900" lvl="0" marL="457200" algn="l">
              <a:lnSpc>
                <a:spcPct val="115000"/>
              </a:lnSpc>
              <a:spcBef>
                <a:spcPts val="0"/>
              </a:spcBef>
              <a:spcAft>
                <a:spcPts val="0"/>
              </a:spcAft>
              <a:buClr>
                <a:schemeClr val="dk2"/>
              </a:buClr>
              <a:buSzPts val="1800"/>
              <a:buChar char="●"/>
              <a:defRPr sz="1800">
                <a:solidFill>
                  <a:schemeClr val="dk2"/>
                </a:solidFill>
              </a:defRPr>
            </a:lvl1pPr>
            <a:lvl2pPr indent="-317500" lvl="1" marL="914400" algn="l">
              <a:lnSpc>
                <a:spcPct val="115000"/>
              </a:lnSpc>
              <a:spcBef>
                <a:spcPts val="0"/>
              </a:spcBef>
              <a:spcAft>
                <a:spcPts val="0"/>
              </a:spcAft>
              <a:buClr>
                <a:schemeClr val="dk2"/>
              </a:buClr>
              <a:buSzPts val="1400"/>
              <a:buChar char="○"/>
              <a:defRPr sz="1400">
                <a:solidFill>
                  <a:schemeClr val="dk2"/>
                </a:solidFill>
              </a:defRPr>
            </a:lvl2pPr>
            <a:lvl3pPr indent="-317500" lvl="2" marL="1371600" algn="l">
              <a:lnSpc>
                <a:spcPct val="115000"/>
              </a:lnSpc>
              <a:spcBef>
                <a:spcPts val="0"/>
              </a:spcBef>
              <a:spcAft>
                <a:spcPts val="0"/>
              </a:spcAft>
              <a:buClr>
                <a:schemeClr val="dk2"/>
              </a:buClr>
              <a:buSzPts val="1400"/>
              <a:buChar char="■"/>
              <a:defRPr sz="1400">
                <a:solidFill>
                  <a:schemeClr val="dk2"/>
                </a:solidFill>
              </a:defRPr>
            </a:lvl3pPr>
            <a:lvl4pPr indent="-317500" lvl="3" marL="1828800" algn="l">
              <a:lnSpc>
                <a:spcPct val="115000"/>
              </a:lnSpc>
              <a:spcBef>
                <a:spcPts val="0"/>
              </a:spcBef>
              <a:spcAft>
                <a:spcPts val="0"/>
              </a:spcAft>
              <a:buClr>
                <a:schemeClr val="dk2"/>
              </a:buClr>
              <a:buSzPts val="1400"/>
              <a:buChar char="●"/>
              <a:defRPr sz="1400">
                <a:solidFill>
                  <a:schemeClr val="dk2"/>
                </a:solidFill>
              </a:defRPr>
            </a:lvl4pPr>
            <a:lvl5pPr indent="-317500" lvl="4" marL="2286000" algn="l">
              <a:lnSpc>
                <a:spcPct val="115000"/>
              </a:lnSpc>
              <a:spcBef>
                <a:spcPts val="0"/>
              </a:spcBef>
              <a:spcAft>
                <a:spcPts val="0"/>
              </a:spcAft>
              <a:buClr>
                <a:schemeClr val="dk2"/>
              </a:buClr>
              <a:buSzPts val="1400"/>
              <a:buChar char="○"/>
              <a:defRPr sz="1400">
                <a:solidFill>
                  <a:schemeClr val="dk2"/>
                </a:solidFill>
              </a:defRPr>
            </a:lvl5pPr>
            <a:lvl6pPr indent="-317500" lvl="5" marL="2743200" algn="l">
              <a:lnSpc>
                <a:spcPct val="115000"/>
              </a:lnSpc>
              <a:spcBef>
                <a:spcPts val="0"/>
              </a:spcBef>
              <a:spcAft>
                <a:spcPts val="0"/>
              </a:spcAft>
              <a:buClr>
                <a:schemeClr val="dk2"/>
              </a:buClr>
              <a:buSzPts val="1400"/>
              <a:buChar char="■"/>
              <a:defRPr sz="1400">
                <a:solidFill>
                  <a:schemeClr val="dk2"/>
                </a:solidFill>
              </a:defRPr>
            </a:lvl6pPr>
            <a:lvl7pPr indent="-317500" lvl="6" marL="3200400" algn="l">
              <a:lnSpc>
                <a:spcPct val="115000"/>
              </a:lnSpc>
              <a:spcBef>
                <a:spcPts val="0"/>
              </a:spcBef>
              <a:spcAft>
                <a:spcPts val="0"/>
              </a:spcAft>
              <a:buClr>
                <a:schemeClr val="dk2"/>
              </a:buClr>
              <a:buSzPts val="1400"/>
              <a:buChar char="●"/>
              <a:defRPr sz="1400">
                <a:solidFill>
                  <a:schemeClr val="dk2"/>
                </a:solidFill>
              </a:defRPr>
            </a:lvl7pPr>
            <a:lvl8pPr indent="-317500" lvl="7" marL="3657600" algn="l">
              <a:lnSpc>
                <a:spcPct val="115000"/>
              </a:lnSpc>
              <a:spcBef>
                <a:spcPts val="0"/>
              </a:spcBef>
              <a:spcAft>
                <a:spcPts val="0"/>
              </a:spcAft>
              <a:buClr>
                <a:schemeClr val="dk2"/>
              </a:buClr>
              <a:buSzPts val="1400"/>
              <a:buChar char="○"/>
              <a:defRPr sz="1400">
                <a:solidFill>
                  <a:schemeClr val="dk2"/>
                </a:solidFill>
              </a:defRPr>
            </a:lvl8pPr>
            <a:lvl9pPr indent="-317500" lvl="8" marL="4114800" algn="l">
              <a:lnSpc>
                <a:spcPct val="115000"/>
              </a:lnSpc>
              <a:spcBef>
                <a:spcPts val="0"/>
              </a:spcBef>
              <a:spcAft>
                <a:spcPts val="0"/>
              </a:spcAft>
              <a:buClr>
                <a:schemeClr val="dk2"/>
              </a:buClr>
              <a:buSzPts val="1400"/>
              <a:buChar char="■"/>
              <a:defRPr sz="1400">
                <a:solidFill>
                  <a:schemeClr val="dk2"/>
                </a:solidFill>
              </a:defRPr>
            </a:lvl9pPr>
          </a:lstStyle>
          <a:p/>
        </p:txBody>
      </p:sp>
      <p:sp>
        <p:nvSpPr>
          <p:cNvPr id="111" name="Google Shape;111;p19"/>
          <p:cNvSpPr txBox="1"/>
          <p:nvPr>
            <p:ph idx="12" type="sldNum"/>
          </p:nvPr>
        </p:nvSpPr>
        <p:spPr>
          <a:xfrm>
            <a:off x="8472458" y="4663217"/>
            <a:ext cx="548700" cy="393600"/>
          </a:xfrm>
          <a:prstGeom prst="rect">
            <a:avLst/>
          </a:prstGeom>
          <a:noFill/>
        </p:spPr>
        <p:txBody>
          <a:bodyPr anchorCtr="0" anchor="ctr" bIns="91425" lIns="91425" spcFirstLastPara="1" rIns="91425" wrap="square" tIns="91425">
            <a:normAutofit/>
          </a:bodyPr>
          <a:lstStyle>
            <a:lvl1pPr lvl="0" algn="r">
              <a:lnSpc>
                <a:spcPct val="100000"/>
              </a:lnSpc>
              <a:spcAft>
                <a:spcPts val="0"/>
              </a:spcAft>
              <a:buNone/>
              <a:defRPr sz="1000">
                <a:solidFill>
                  <a:schemeClr val="dk2"/>
                </a:solidFill>
              </a:defRPr>
            </a:lvl1pPr>
            <a:lvl2pPr lvl="1" algn="r">
              <a:lnSpc>
                <a:spcPct val="100000"/>
              </a:lnSpc>
              <a:spcAft>
                <a:spcPts val="0"/>
              </a:spcAft>
              <a:buNone/>
              <a:defRPr sz="1000">
                <a:solidFill>
                  <a:schemeClr val="dk2"/>
                </a:solidFill>
              </a:defRPr>
            </a:lvl2pPr>
            <a:lvl3pPr lvl="2" algn="r">
              <a:lnSpc>
                <a:spcPct val="100000"/>
              </a:lnSpc>
              <a:spcAft>
                <a:spcPts val="0"/>
              </a:spcAft>
              <a:buNone/>
              <a:defRPr sz="1000">
                <a:solidFill>
                  <a:schemeClr val="dk2"/>
                </a:solidFill>
              </a:defRPr>
            </a:lvl3pPr>
            <a:lvl4pPr lvl="3" algn="r">
              <a:lnSpc>
                <a:spcPct val="100000"/>
              </a:lnSpc>
              <a:spcAft>
                <a:spcPts val="0"/>
              </a:spcAft>
              <a:buNone/>
              <a:defRPr sz="1000">
                <a:solidFill>
                  <a:schemeClr val="dk2"/>
                </a:solidFill>
              </a:defRPr>
            </a:lvl4pPr>
            <a:lvl5pPr lvl="4" algn="r">
              <a:lnSpc>
                <a:spcPct val="100000"/>
              </a:lnSpc>
              <a:spcAft>
                <a:spcPts val="0"/>
              </a:spcAft>
              <a:buNone/>
              <a:defRPr sz="1000">
                <a:solidFill>
                  <a:schemeClr val="dk2"/>
                </a:solidFill>
              </a:defRPr>
            </a:lvl5pPr>
            <a:lvl6pPr lvl="5" algn="r">
              <a:lnSpc>
                <a:spcPct val="100000"/>
              </a:lnSpc>
              <a:spcAft>
                <a:spcPts val="0"/>
              </a:spcAft>
              <a:buNone/>
              <a:defRPr sz="1000">
                <a:solidFill>
                  <a:schemeClr val="dk2"/>
                </a:solidFill>
              </a:defRPr>
            </a:lvl6pPr>
            <a:lvl7pPr lvl="6" algn="r">
              <a:lnSpc>
                <a:spcPct val="100000"/>
              </a:lnSpc>
              <a:spcAft>
                <a:spcPts val="0"/>
              </a:spcAft>
              <a:buNone/>
              <a:defRPr sz="1000">
                <a:solidFill>
                  <a:schemeClr val="dk2"/>
                </a:solidFill>
              </a:defRPr>
            </a:lvl7pPr>
            <a:lvl8pPr lvl="7" algn="r">
              <a:lnSpc>
                <a:spcPct val="100000"/>
              </a:lnSpc>
              <a:spcAft>
                <a:spcPts val="0"/>
              </a:spcAft>
              <a:buNone/>
              <a:defRPr sz="1000">
                <a:solidFill>
                  <a:schemeClr val="dk2"/>
                </a:solidFill>
              </a:defRPr>
            </a:lvl8pPr>
            <a:lvl9pPr lvl="8" algn="r">
              <a:lnSpc>
                <a:spcPct val="100000"/>
              </a:lnSpc>
              <a:spcAft>
                <a:spcPts val="0"/>
              </a:spcAft>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8">
  <p:cSld name="AUTOLAYOUT_9">
    <p:bg>
      <p:bgPr>
        <a:solidFill>
          <a:srgbClr val="FFFFFF"/>
        </a:solidFill>
      </p:bgPr>
    </p:bg>
    <p:spTree>
      <p:nvGrpSpPr>
        <p:cNvPr id="112" name="Shape 112"/>
        <p:cNvGrpSpPr/>
        <p:nvPr/>
      </p:nvGrpSpPr>
      <p:grpSpPr>
        <a:xfrm>
          <a:off x="0" y="0"/>
          <a:ext cx="0" cy="0"/>
          <a:chOff x="0" y="0"/>
          <a:chExt cx="0" cy="0"/>
        </a:xfrm>
      </p:grpSpPr>
      <p:sp>
        <p:nvSpPr>
          <p:cNvPr id="113" name="Google Shape;113;p20"/>
          <p:cNvSpPr/>
          <p:nvPr/>
        </p:nvSpPr>
        <p:spPr>
          <a:xfrm>
            <a:off x="0" y="0"/>
            <a:ext cx="9144000" cy="51435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4" name="Google Shape;114;p20"/>
          <p:cNvSpPr txBox="1"/>
          <p:nvPr>
            <p:ph type="title"/>
          </p:nvPr>
        </p:nvSpPr>
        <p:spPr>
          <a:xfrm rot="-5400000">
            <a:off x="-620225" y="1797500"/>
            <a:ext cx="4064100" cy="1506900"/>
          </a:xfrm>
          <a:prstGeom prst="rect">
            <a:avLst/>
          </a:prstGeom>
          <a:noFill/>
        </p:spPr>
        <p:txBody>
          <a:bodyPr anchorCtr="0" anchor="b" bIns="91425" lIns="91425" spcFirstLastPara="1" rIns="91425" wrap="square" tIns="91425">
            <a:normAutofit/>
          </a:bodyPr>
          <a:lstStyle>
            <a:lvl1pPr lvl="0" algn="r">
              <a:lnSpc>
                <a:spcPct val="100000"/>
              </a:lnSpc>
              <a:spcBef>
                <a:spcPts val="0"/>
              </a:spcBef>
              <a:spcAft>
                <a:spcPts val="0"/>
              </a:spcAft>
              <a:buClr>
                <a:schemeClr val="dk1"/>
              </a:buClr>
              <a:buSzPts val="4800"/>
              <a:buNone/>
              <a:defRPr b="1" sz="4800">
                <a:solidFill>
                  <a:schemeClr val="dk1"/>
                </a:solidFill>
              </a:defRPr>
            </a:lvl1pPr>
            <a:lvl2pPr lvl="1" algn="r">
              <a:lnSpc>
                <a:spcPct val="100000"/>
              </a:lnSpc>
              <a:spcBef>
                <a:spcPts val="0"/>
              </a:spcBef>
              <a:spcAft>
                <a:spcPts val="0"/>
              </a:spcAft>
              <a:buClr>
                <a:schemeClr val="dk1"/>
              </a:buClr>
              <a:buSzPts val="4800"/>
              <a:buNone/>
              <a:defRPr b="1" sz="4800">
                <a:solidFill>
                  <a:schemeClr val="dk1"/>
                </a:solidFill>
              </a:defRPr>
            </a:lvl2pPr>
            <a:lvl3pPr lvl="2" algn="r">
              <a:lnSpc>
                <a:spcPct val="100000"/>
              </a:lnSpc>
              <a:spcBef>
                <a:spcPts val="0"/>
              </a:spcBef>
              <a:spcAft>
                <a:spcPts val="0"/>
              </a:spcAft>
              <a:buClr>
                <a:schemeClr val="dk1"/>
              </a:buClr>
              <a:buSzPts val="4800"/>
              <a:buNone/>
              <a:defRPr b="1" sz="4800">
                <a:solidFill>
                  <a:schemeClr val="dk1"/>
                </a:solidFill>
              </a:defRPr>
            </a:lvl3pPr>
            <a:lvl4pPr lvl="3" algn="r">
              <a:lnSpc>
                <a:spcPct val="100000"/>
              </a:lnSpc>
              <a:spcBef>
                <a:spcPts val="0"/>
              </a:spcBef>
              <a:spcAft>
                <a:spcPts val="0"/>
              </a:spcAft>
              <a:buClr>
                <a:schemeClr val="dk1"/>
              </a:buClr>
              <a:buSzPts val="4800"/>
              <a:buNone/>
              <a:defRPr b="1" sz="4800">
                <a:solidFill>
                  <a:schemeClr val="dk1"/>
                </a:solidFill>
              </a:defRPr>
            </a:lvl4pPr>
            <a:lvl5pPr lvl="4" algn="r">
              <a:lnSpc>
                <a:spcPct val="100000"/>
              </a:lnSpc>
              <a:spcBef>
                <a:spcPts val="0"/>
              </a:spcBef>
              <a:spcAft>
                <a:spcPts val="0"/>
              </a:spcAft>
              <a:buClr>
                <a:schemeClr val="dk1"/>
              </a:buClr>
              <a:buSzPts val="4800"/>
              <a:buNone/>
              <a:defRPr b="1" sz="4800">
                <a:solidFill>
                  <a:schemeClr val="dk1"/>
                </a:solidFill>
              </a:defRPr>
            </a:lvl5pPr>
            <a:lvl6pPr lvl="5" algn="r">
              <a:lnSpc>
                <a:spcPct val="100000"/>
              </a:lnSpc>
              <a:spcBef>
                <a:spcPts val="0"/>
              </a:spcBef>
              <a:spcAft>
                <a:spcPts val="0"/>
              </a:spcAft>
              <a:buClr>
                <a:schemeClr val="dk1"/>
              </a:buClr>
              <a:buSzPts val="4800"/>
              <a:buNone/>
              <a:defRPr b="1" sz="4800">
                <a:solidFill>
                  <a:schemeClr val="dk1"/>
                </a:solidFill>
              </a:defRPr>
            </a:lvl6pPr>
            <a:lvl7pPr lvl="6" algn="r">
              <a:lnSpc>
                <a:spcPct val="100000"/>
              </a:lnSpc>
              <a:spcBef>
                <a:spcPts val="0"/>
              </a:spcBef>
              <a:spcAft>
                <a:spcPts val="0"/>
              </a:spcAft>
              <a:buClr>
                <a:schemeClr val="dk1"/>
              </a:buClr>
              <a:buSzPts val="4800"/>
              <a:buNone/>
              <a:defRPr b="1" sz="4800">
                <a:solidFill>
                  <a:schemeClr val="dk1"/>
                </a:solidFill>
              </a:defRPr>
            </a:lvl7pPr>
            <a:lvl8pPr lvl="7" algn="r">
              <a:lnSpc>
                <a:spcPct val="100000"/>
              </a:lnSpc>
              <a:spcBef>
                <a:spcPts val="0"/>
              </a:spcBef>
              <a:spcAft>
                <a:spcPts val="0"/>
              </a:spcAft>
              <a:buClr>
                <a:schemeClr val="dk1"/>
              </a:buClr>
              <a:buSzPts val="4800"/>
              <a:buNone/>
              <a:defRPr b="1" sz="4800">
                <a:solidFill>
                  <a:schemeClr val="dk1"/>
                </a:solidFill>
              </a:defRPr>
            </a:lvl8pPr>
            <a:lvl9pPr lvl="8" algn="r">
              <a:lnSpc>
                <a:spcPct val="100000"/>
              </a:lnSpc>
              <a:spcBef>
                <a:spcPts val="0"/>
              </a:spcBef>
              <a:spcAft>
                <a:spcPts val="0"/>
              </a:spcAft>
              <a:buClr>
                <a:schemeClr val="dk1"/>
              </a:buClr>
              <a:buSzPts val="4800"/>
              <a:buNone/>
              <a:defRPr b="1" sz="4800">
                <a:solidFill>
                  <a:schemeClr val="dk1"/>
                </a:solidFill>
              </a:defRPr>
            </a:lvl9pPr>
          </a:lstStyle>
          <a:p/>
        </p:txBody>
      </p:sp>
      <p:sp>
        <p:nvSpPr>
          <p:cNvPr id="115" name="Google Shape;115;p20"/>
          <p:cNvSpPr txBox="1"/>
          <p:nvPr>
            <p:ph idx="1" type="body"/>
          </p:nvPr>
        </p:nvSpPr>
        <p:spPr>
          <a:xfrm>
            <a:off x="2601000" y="518875"/>
            <a:ext cx="5913300" cy="4064100"/>
          </a:xfrm>
          <a:prstGeom prst="rect">
            <a:avLst/>
          </a:prstGeom>
          <a:noFill/>
        </p:spPr>
        <p:txBody>
          <a:bodyPr anchorCtr="0" anchor="t" bIns="91425" lIns="91425" spcFirstLastPara="1" rIns="91425" wrap="square" tIns="91425">
            <a:normAutofit/>
          </a:bodyPr>
          <a:lstStyle>
            <a:lvl1pPr indent="-330200" lvl="0" marL="457200" algn="l">
              <a:lnSpc>
                <a:spcPct val="115000"/>
              </a:lnSpc>
              <a:spcBef>
                <a:spcPts val="0"/>
              </a:spcBef>
              <a:spcAft>
                <a:spcPts val="0"/>
              </a:spcAft>
              <a:buClr>
                <a:schemeClr val="dk2"/>
              </a:buClr>
              <a:buSzPts val="1600"/>
              <a:buChar char="●"/>
              <a:defRPr sz="1600">
                <a:solidFill>
                  <a:schemeClr val="dk2"/>
                </a:solidFill>
              </a:defRPr>
            </a:lvl1pPr>
            <a:lvl2pPr indent="-317500" lvl="1" marL="914400" algn="l">
              <a:lnSpc>
                <a:spcPct val="115000"/>
              </a:lnSpc>
              <a:spcBef>
                <a:spcPts val="0"/>
              </a:spcBef>
              <a:spcAft>
                <a:spcPts val="0"/>
              </a:spcAft>
              <a:buClr>
                <a:schemeClr val="dk2"/>
              </a:buClr>
              <a:buSzPts val="1400"/>
              <a:buChar char="○"/>
              <a:defRPr sz="1400">
                <a:solidFill>
                  <a:schemeClr val="dk2"/>
                </a:solidFill>
              </a:defRPr>
            </a:lvl2pPr>
            <a:lvl3pPr indent="-317500" lvl="2" marL="1371600" algn="l">
              <a:lnSpc>
                <a:spcPct val="115000"/>
              </a:lnSpc>
              <a:spcBef>
                <a:spcPts val="0"/>
              </a:spcBef>
              <a:spcAft>
                <a:spcPts val="0"/>
              </a:spcAft>
              <a:buClr>
                <a:schemeClr val="dk2"/>
              </a:buClr>
              <a:buSzPts val="1400"/>
              <a:buChar char="■"/>
              <a:defRPr sz="1400">
                <a:solidFill>
                  <a:schemeClr val="dk2"/>
                </a:solidFill>
              </a:defRPr>
            </a:lvl3pPr>
            <a:lvl4pPr indent="-317500" lvl="3" marL="1828800" algn="l">
              <a:lnSpc>
                <a:spcPct val="115000"/>
              </a:lnSpc>
              <a:spcBef>
                <a:spcPts val="0"/>
              </a:spcBef>
              <a:spcAft>
                <a:spcPts val="0"/>
              </a:spcAft>
              <a:buClr>
                <a:schemeClr val="dk2"/>
              </a:buClr>
              <a:buSzPts val="1400"/>
              <a:buChar char="●"/>
              <a:defRPr sz="1400">
                <a:solidFill>
                  <a:schemeClr val="dk2"/>
                </a:solidFill>
              </a:defRPr>
            </a:lvl4pPr>
            <a:lvl5pPr indent="-317500" lvl="4" marL="2286000" algn="l">
              <a:lnSpc>
                <a:spcPct val="115000"/>
              </a:lnSpc>
              <a:spcBef>
                <a:spcPts val="0"/>
              </a:spcBef>
              <a:spcAft>
                <a:spcPts val="0"/>
              </a:spcAft>
              <a:buClr>
                <a:schemeClr val="dk2"/>
              </a:buClr>
              <a:buSzPts val="1400"/>
              <a:buChar char="○"/>
              <a:defRPr sz="1400">
                <a:solidFill>
                  <a:schemeClr val="dk2"/>
                </a:solidFill>
              </a:defRPr>
            </a:lvl5pPr>
            <a:lvl6pPr indent="-317500" lvl="5" marL="2743200" algn="l">
              <a:lnSpc>
                <a:spcPct val="115000"/>
              </a:lnSpc>
              <a:spcBef>
                <a:spcPts val="0"/>
              </a:spcBef>
              <a:spcAft>
                <a:spcPts val="0"/>
              </a:spcAft>
              <a:buClr>
                <a:schemeClr val="dk2"/>
              </a:buClr>
              <a:buSzPts val="1400"/>
              <a:buChar char="■"/>
              <a:defRPr sz="1400">
                <a:solidFill>
                  <a:schemeClr val="dk2"/>
                </a:solidFill>
              </a:defRPr>
            </a:lvl6pPr>
            <a:lvl7pPr indent="-317500" lvl="6" marL="3200400" algn="l">
              <a:lnSpc>
                <a:spcPct val="115000"/>
              </a:lnSpc>
              <a:spcBef>
                <a:spcPts val="0"/>
              </a:spcBef>
              <a:spcAft>
                <a:spcPts val="0"/>
              </a:spcAft>
              <a:buClr>
                <a:schemeClr val="dk2"/>
              </a:buClr>
              <a:buSzPts val="1400"/>
              <a:buChar char="●"/>
              <a:defRPr sz="1400">
                <a:solidFill>
                  <a:schemeClr val="dk2"/>
                </a:solidFill>
              </a:defRPr>
            </a:lvl7pPr>
            <a:lvl8pPr indent="-317500" lvl="7" marL="3657600" algn="l">
              <a:lnSpc>
                <a:spcPct val="115000"/>
              </a:lnSpc>
              <a:spcBef>
                <a:spcPts val="0"/>
              </a:spcBef>
              <a:spcAft>
                <a:spcPts val="0"/>
              </a:spcAft>
              <a:buClr>
                <a:schemeClr val="dk2"/>
              </a:buClr>
              <a:buSzPts val="1400"/>
              <a:buChar char="○"/>
              <a:defRPr sz="1400">
                <a:solidFill>
                  <a:schemeClr val="dk2"/>
                </a:solidFill>
              </a:defRPr>
            </a:lvl8pPr>
            <a:lvl9pPr indent="-317500" lvl="8" marL="4114800" algn="l">
              <a:lnSpc>
                <a:spcPct val="115000"/>
              </a:lnSpc>
              <a:spcBef>
                <a:spcPts val="0"/>
              </a:spcBef>
              <a:spcAft>
                <a:spcPts val="0"/>
              </a:spcAft>
              <a:buClr>
                <a:schemeClr val="dk2"/>
              </a:buClr>
              <a:buSzPts val="1400"/>
              <a:buChar char="■"/>
              <a:defRPr sz="1400">
                <a:solidFill>
                  <a:schemeClr val="dk2"/>
                </a:solidFill>
              </a:defRPr>
            </a:lvl9pPr>
          </a:lstStyle>
          <a:p/>
        </p:txBody>
      </p:sp>
      <p:sp>
        <p:nvSpPr>
          <p:cNvPr id="116" name="Google Shape;116;p20"/>
          <p:cNvSpPr txBox="1"/>
          <p:nvPr>
            <p:ph idx="12" type="sldNum"/>
          </p:nvPr>
        </p:nvSpPr>
        <p:spPr>
          <a:xfrm>
            <a:off x="8472458" y="4663217"/>
            <a:ext cx="548700" cy="393600"/>
          </a:xfrm>
          <a:prstGeom prst="rect">
            <a:avLst/>
          </a:prstGeom>
          <a:noFill/>
        </p:spPr>
        <p:txBody>
          <a:bodyPr anchorCtr="0" anchor="ctr" bIns="91425" lIns="91425" spcFirstLastPara="1" rIns="91425" wrap="square" tIns="91425">
            <a:normAutofit/>
          </a:bodyPr>
          <a:lstStyle>
            <a:lvl1pPr lvl="0" algn="r">
              <a:lnSpc>
                <a:spcPct val="100000"/>
              </a:lnSpc>
              <a:spcAft>
                <a:spcPts val="0"/>
              </a:spcAft>
              <a:buNone/>
              <a:defRPr sz="1000">
                <a:solidFill>
                  <a:schemeClr val="dk2"/>
                </a:solidFill>
              </a:defRPr>
            </a:lvl1pPr>
            <a:lvl2pPr lvl="1" algn="r">
              <a:lnSpc>
                <a:spcPct val="100000"/>
              </a:lnSpc>
              <a:spcAft>
                <a:spcPts val="0"/>
              </a:spcAft>
              <a:buNone/>
              <a:defRPr sz="1000">
                <a:solidFill>
                  <a:schemeClr val="dk2"/>
                </a:solidFill>
              </a:defRPr>
            </a:lvl2pPr>
            <a:lvl3pPr lvl="2" algn="r">
              <a:lnSpc>
                <a:spcPct val="100000"/>
              </a:lnSpc>
              <a:spcAft>
                <a:spcPts val="0"/>
              </a:spcAft>
              <a:buNone/>
              <a:defRPr sz="1000">
                <a:solidFill>
                  <a:schemeClr val="dk2"/>
                </a:solidFill>
              </a:defRPr>
            </a:lvl3pPr>
            <a:lvl4pPr lvl="3" algn="r">
              <a:lnSpc>
                <a:spcPct val="100000"/>
              </a:lnSpc>
              <a:spcAft>
                <a:spcPts val="0"/>
              </a:spcAft>
              <a:buNone/>
              <a:defRPr sz="1000">
                <a:solidFill>
                  <a:schemeClr val="dk2"/>
                </a:solidFill>
              </a:defRPr>
            </a:lvl4pPr>
            <a:lvl5pPr lvl="4" algn="r">
              <a:lnSpc>
                <a:spcPct val="100000"/>
              </a:lnSpc>
              <a:spcAft>
                <a:spcPts val="0"/>
              </a:spcAft>
              <a:buNone/>
              <a:defRPr sz="1000">
                <a:solidFill>
                  <a:schemeClr val="dk2"/>
                </a:solidFill>
              </a:defRPr>
            </a:lvl5pPr>
            <a:lvl6pPr lvl="5" algn="r">
              <a:lnSpc>
                <a:spcPct val="100000"/>
              </a:lnSpc>
              <a:spcAft>
                <a:spcPts val="0"/>
              </a:spcAft>
              <a:buNone/>
              <a:defRPr sz="1000">
                <a:solidFill>
                  <a:schemeClr val="dk2"/>
                </a:solidFill>
              </a:defRPr>
            </a:lvl6pPr>
            <a:lvl7pPr lvl="6" algn="r">
              <a:lnSpc>
                <a:spcPct val="100000"/>
              </a:lnSpc>
              <a:spcAft>
                <a:spcPts val="0"/>
              </a:spcAft>
              <a:buNone/>
              <a:defRPr sz="1000">
                <a:solidFill>
                  <a:schemeClr val="dk2"/>
                </a:solidFill>
              </a:defRPr>
            </a:lvl7pPr>
            <a:lvl8pPr lvl="7" algn="r">
              <a:lnSpc>
                <a:spcPct val="100000"/>
              </a:lnSpc>
              <a:spcAft>
                <a:spcPts val="0"/>
              </a:spcAft>
              <a:buNone/>
              <a:defRPr sz="1000">
                <a:solidFill>
                  <a:schemeClr val="dk2"/>
                </a:solidFill>
              </a:defRPr>
            </a:lvl8pPr>
            <a:lvl9pPr lvl="8" algn="r">
              <a:lnSpc>
                <a:spcPct val="100000"/>
              </a:lnSpc>
              <a:spcAft>
                <a:spcPts val="0"/>
              </a:spcAft>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chemeClr val="accent4"/>
        </a:solidFill>
      </p:bgPr>
    </p:bg>
    <p:spTree>
      <p:nvGrpSpPr>
        <p:cNvPr id="15" name="Shape 15"/>
        <p:cNvGrpSpPr/>
        <p:nvPr/>
      </p:nvGrpSpPr>
      <p:grpSpPr>
        <a:xfrm>
          <a:off x="0" y="0"/>
          <a:ext cx="0" cy="0"/>
          <a:chOff x="0" y="0"/>
          <a:chExt cx="0" cy="0"/>
        </a:xfrm>
      </p:grpSpPr>
      <p:sp>
        <p:nvSpPr>
          <p:cNvPr id="16" name="Google Shape;16;p3"/>
          <p:cNvSpPr/>
          <p:nvPr/>
        </p:nvSpPr>
        <p:spPr>
          <a:xfrm rot="5400000">
            <a:off x="4550700" y="-498600"/>
            <a:ext cx="42600" cy="84558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 name="Google Shape;17;p3"/>
          <p:cNvSpPr txBox="1"/>
          <p:nvPr>
            <p:ph type="title"/>
          </p:nvPr>
        </p:nvSpPr>
        <p:spPr>
          <a:xfrm>
            <a:off x="344250" y="1403850"/>
            <a:ext cx="8455500" cy="2146800"/>
          </a:xfrm>
          <a:prstGeom prst="rect">
            <a:avLst/>
          </a:prstGeom>
          <a:solidFill>
            <a:srgbClr val="FFFFFF"/>
          </a:solidFill>
        </p:spPr>
        <p:txBody>
          <a:bodyPr anchorCtr="0" anchor="ctr" bIns="91425" lIns="91425" spcFirstLastPara="1" rIns="91425" wrap="square" tIns="91425">
            <a:normAutofit/>
          </a:bodyPr>
          <a:lstStyle>
            <a:lvl1pPr lvl="0" algn="ctr">
              <a:spcBef>
                <a:spcPts val="0"/>
              </a:spcBef>
              <a:spcAft>
                <a:spcPts val="0"/>
              </a:spcAft>
              <a:buSzPts val="4800"/>
              <a:buFont typeface="Playfair Display"/>
              <a:buNone/>
              <a:defRPr b="1" sz="4800">
                <a:latin typeface="Playfair Display"/>
                <a:ea typeface="Playfair Display"/>
                <a:cs typeface="Playfair Display"/>
                <a:sym typeface="Playfair Display"/>
              </a:defRPr>
            </a:lvl1pPr>
            <a:lvl2pPr lvl="1" algn="ctr">
              <a:spcBef>
                <a:spcPts val="0"/>
              </a:spcBef>
              <a:spcAft>
                <a:spcPts val="0"/>
              </a:spcAft>
              <a:buSzPts val="4800"/>
              <a:buFont typeface="Playfair Display"/>
              <a:buNone/>
              <a:defRPr b="1" sz="4800">
                <a:latin typeface="Playfair Display"/>
                <a:ea typeface="Playfair Display"/>
                <a:cs typeface="Playfair Display"/>
                <a:sym typeface="Playfair Display"/>
              </a:defRPr>
            </a:lvl2pPr>
            <a:lvl3pPr lvl="2" algn="ctr">
              <a:spcBef>
                <a:spcPts val="0"/>
              </a:spcBef>
              <a:spcAft>
                <a:spcPts val="0"/>
              </a:spcAft>
              <a:buSzPts val="4800"/>
              <a:buFont typeface="Playfair Display"/>
              <a:buNone/>
              <a:defRPr b="1" sz="4800">
                <a:latin typeface="Playfair Display"/>
                <a:ea typeface="Playfair Display"/>
                <a:cs typeface="Playfair Display"/>
                <a:sym typeface="Playfair Display"/>
              </a:defRPr>
            </a:lvl3pPr>
            <a:lvl4pPr lvl="3" algn="ctr">
              <a:spcBef>
                <a:spcPts val="0"/>
              </a:spcBef>
              <a:spcAft>
                <a:spcPts val="0"/>
              </a:spcAft>
              <a:buSzPts val="4800"/>
              <a:buFont typeface="Playfair Display"/>
              <a:buNone/>
              <a:defRPr b="1" sz="4800">
                <a:latin typeface="Playfair Display"/>
                <a:ea typeface="Playfair Display"/>
                <a:cs typeface="Playfair Display"/>
                <a:sym typeface="Playfair Display"/>
              </a:defRPr>
            </a:lvl4pPr>
            <a:lvl5pPr lvl="4" algn="ctr">
              <a:spcBef>
                <a:spcPts val="0"/>
              </a:spcBef>
              <a:spcAft>
                <a:spcPts val="0"/>
              </a:spcAft>
              <a:buSzPts val="4800"/>
              <a:buFont typeface="Playfair Display"/>
              <a:buNone/>
              <a:defRPr b="1" sz="4800">
                <a:latin typeface="Playfair Display"/>
                <a:ea typeface="Playfair Display"/>
                <a:cs typeface="Playfair Display"/>
                <a:sym typeface="Playfair Display"/>
              </a:defRPr>
            </a:lvl5pPr>
            <a:lvl6pPr lvl="5" algn="ctr">
              <a:spcBef>
                <a:spcPts val="0"/>
              </a:spcBef>
              <a:spcAft>
                <a:spcPts val="0"/>
              </a:spcAft>
              <a:buSzPts val="4800"/>
              <a:buFont typeface="Playfair Display"/>
              <a:buNone/>
              <a:defRPr b="1" sz="4800">
                <a:latin typeface="Playfair Display"/>
                <a:ea typeface="Playfair Display"/>
                <a:cs typeface="Playfair Display"/>
                <a:sym typeface="Playfair Display"/>
              </a:defRPr>
            </a:lvl6pPr>
            <a:lvl7pPr lvl="6" algn="ctr">
              <a:spcBef>
                <a:spcPts val="0"/>
              </a:spcBef>
              <a:spcAft>
                <a:spcPts val="0"/>
              </a:spcAft>
              <a:buSzPts val="4800"/>
              <a:buFont typeface="Playfair Display"/>
              <a:buNone/>
              <a:defRPr b="1" sz="4800">
                <a:latin typeface="Playfair Display"/>
                <a:ea typeface="Playfair Display"/>
                <a:cs typeface="Playfair Display"/>
                <a:sym typeface="Playfair Display"/>
              </a:defRPr>
            </a:lvl7pPr>
            <a:lvl8pPr lvl="7" algn="ctr">
              <a:spcBef>
                <a:spcPts val="0"/>
              </a:spcBef>
              <a:spcAft>
                <a:spcPts val="0"/>
              </a:spcAft>
              <a:buSzPts val="4800"/>
              <a:buFont typeface="Playfair Display"/>
              <a:buNone/>
              <a:defRPr b="1" sz="4800">
                <a:latin typeface="Playfair Display"/>
                <a:ea typeface="Playfair Display"/>
                <a:cs typeface="Playfair Display"/>
                <a:sym typeface="Playfair Display"/>
              </a:defRPr>
            </a:lvl8pPr>
            <a:lvl9pPr lvl="8" algn="ctr">
              <a:spcBef>
                <a:spcPts val="0"/>
              </a:spcBef>
              <a:spcAft>
                <a:spcPts val="0"/>
              </a:spcAft>
              <a:buSzPts val="4800"/>
              <a:buFont typeface="Playfair Display"/>
              <a:buNone/>
              <a:defRPr b="1" sz="4800">
                <a:latin typeface="Playfair Display"/>
                <a:ea typeface="Playfair Display"/>
                <a:cs typeface="Playfair Display"/>
                <a:sym typeface="Playfair Display"/>
              </a:defRPr>
            </a:lvl9pPr>
          </a:lstStyle>
          <a:p/>
        </p:txBody>
      </p:sp>
      <p:sp>
        <p:nvSpPr>
          <p:cNvPr id="18" name="Google Shape;18;p3"/>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9" name="Shape 19"/>
        <p:cNvGrpSpPr/>
        <p:nvPr/>
      </p:nvGrpSpPr>
      <p:grpSpPr>
        <a:xfrm>
          <a:off x="0" y="0"/>
          <a:ext cx="0" cy="0"/>
          <a:chOff x="0" y="0"/>
          <a:chExt cx="0" cy="0"/>
        </a:xfrm>
      </p:grpSpPr>
      <p:sp>
        <p:nvSpPr>
          <p:cNvPr id="20" name="Google Shape;20;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1" name="Google Shape;21;p4"/>
          <p:cNvSpPr txBox="1"/>
          <p:nvPr>
            <p:ph idx="1" type="body"/>
          </p:nvPr>
        </p:nvSpPr>
        <p:spPr>
          <a:xfrm>
            <a:off x="311700" y="1234075"/>
            <a:ext cx="8520600" cy="33348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22" name="Google Shape;22;p4"/>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3" name="Shape 23"/>
        <p:cNvGrpSpPr/>
        <p:nvPr/>
      </p:nvGrpSpPr>
      <p:grpSpPr>
        <a:xfrm>
          <a:off x="0" y="0"/>
          <a:ext cx="0" cy="0"/>
          <a:chOff x="0" y="0"/>
          <a:chExt cx="0" cy="0"/>
        </a:xfrm>
      </p:grpSpPr>
      <p:sp>
        <p:nvSpPr>
          <p:cNvPr id="24" name="Google Shape;24;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5" name="Google Shape;25;p5"/>
          <p:cNvSpPr txBox="1"/>
          <p:nvPr>
            <p:ph idx="1" type="body"/>
          </p:nvPr>
        </p:nvSpPr>
        <p:spPr>
          <a:xfrm>
            <a:off x="311700" y="1234050"/>
            <a:ext cx="3999900" cy="33348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6" name="Google Shape;26;p5"/>
          <p:cNvSpPr txBox="1"/>
          <p:nvPr>
            <p:ph idx="2" type="body"/>
          </p:nvPr>
        </p:nvSpPr>
        <p:spPr>
          <a:xfrm>
            <a:off x="4832400" y="1234050"/>
            <a:ext cx="3999900" cy="33348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7" name="Google Shape;27;p5"/>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8" name="Shape 28"/>
        <p:cNvGrpSpPr/>
        <p:nvPr/>
      </p:nvGrpSpPr>
      <p:grpSpPr>
        <a:xfrm>
          <a:off x="0" y="0"/>
          <a:ext cx="0" cy="0"/>
          <a:chOff x="0" y="0"/>
          <a:chExt cx="0" cy="0"/>
        </a:xfrm>
      </p:grpSpPr>
      <p:sp>
        <p:nvSpPr>
          <p:cNvPr id="29" name="Google Shape;29;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30" name="Google Shape;30;p6"/>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1" name="Shape 31"/>
        <p:cNvGrpSpPr/>
        <p:nvPr/>
      </p:nvGrpSpPr>
      <p:grpSpPr>
        <a:xfrm>
          <a:off x="0" y="0"/>
          <a:ext cx="0" cy="0"/>
          <a:chOff x="0" y="0"/>
          <a:chExt cx="0" cy="0"/>
        </a:xfrm>
      </p:grpSpPr>
      <p:sp>
        <p:nvSpPr>
          <p:cNvPr id="32" name="Google Shape;32;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3" name="Google Shape;33;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4" name="Google Shape;34;p7"/>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accent3"/>
        </a:solidFill>
      </p:bgPr>
    </p:bg>
    <p:spTree>
      <p:nvGrpSpPr>
        <p:cNvPr id="35" name="Shape 35"/>
        <p:cNvGrpSpPr/>
        <p:nvPr/>
      </p:nvGrpSpPr>
      <p:grpSpPr>
        <a:xfrm>
          <a:off x="0" y="0"/>
          <a:ext cx="0" cy="0"/>
          <a:chOff x="0" y="0"/>
          <a:chExt cx="0" cy="0"/>
        </a:xfrm>
      </p:grpSpPr>
      <p:sp>
        <p:nvSpPr>
          <p:cNvPr id="36" name="Google Shape;36;p8"/>
          <p:cNvSpPr txBox="1"/>
          <p:nvPr>
            <p:ph type="title"/>
          </p:nvPr>
        </p:nvSpPr>
        <p:spPr>
          <a:xfrm>
            <a:off x="490250" y="526350"/>
            <a:ext cx="5618700" cy="4090800"/>
          </a:xfrm>
          <a:prstGeom prst="rect">
            <a:avLst/>
          </a:prstGeom>
        </p:spPr>
        <p:txBody>
          <a:bodyPr anchorCtr="0" anchor="ctr" bIns="91425" lIns="91425" spcFirstLastPara="1" rIns="91425" wrap="square" tIns="91425">
            <a:normAutofit/>
          </a:bodyPr>
          <a:lstStyle>
            <a:lvl1pPr lvl="0">
              <a:spcBef>
                <a:spcPts val="0"/>
              </a:spcBef>
              <a:spcAft>
                <a:spcPts val="0"/>
              </a:spcAft>
              <a:buClr>
                <a:schemeClr val="lt1"/>
              </a:buClr>
              <a:buSzPts val="5400"/>
              <a:buFont typeface="Playfair Display"/>
              <a:buNone/>
              <a:defRPr sz="5400">
                <a:solidFill>
                  <a:schemeClr val="lt1"/>
                </a:solidFill>
                <a:latin typeface="Playfair Display"/>
                <a:ea typeface="Playfair Display"/>
                <a:cs typeface="Playfair Display"/>
                <a:sym typeface="Playfair Display"/>
              </a:defRPr>
            </a:lvl1pPr>
            <a:lvl2pPr lvl="1">
              <a:spcBef>
                <a:spcPts val="0"/>
              </a:spcBef>
              <a:spcAft>
                <a:spcPts val="0"/>
              </a:spcAft>
              <a:buClr>
                <a:schemeClr val="lt1"/>
              </a:buClr>
              <a:buSzPts val="5400"/>
              <a:buFont typeface="Playfair Display"/>
              <a:buNone/>
              <a:defRPr sz="5400">
                <a:solidFill>
                  <a:schemeClr val="lt1"/>
                </a:solidFill>
                <a:latin typeface="Playfair Display"/>
                <a:ea typeface="Playfair Display"/>
                <a:cs typeface="Playfair Display"/>
                <a:sym typeface="Playfair Display"/>
              </a:defRPr>
            </a:lvl2pPr>
            <a:lvl3pPr lvl="2">
              <a:spcBef>
                <a:spcPts val="0"/>
              </a:spcBef>
              <a:spcAft>
                <a:spcPts val="0"/>
              </a:spcAft>
              <a:buClr>
                <a:schemeClr val="lt1"/>
              </a:buClr>
              <a:buSzPts val="5400"/>
              <a:buFont typeface="Playfair Display"/>
              <a:buNone/>
              <a:defRPr sz="5400">
                <a:solidFill>
                  <a:schemeClr val="lt1"/>
                </a:solidFill>
                <a:latin typeface="Playfair Display"/>
                <a:ea typeface="Playfair Display"/>
                <a:cs typeface="Playfair Display"/>
                <a:sym typeface="Playfair Display"/>
              </a:defRPr>
            </a:lvl3pPr>
            <a:lvl4pPr lvl="3">
              <a:spcBef>
                <a:spcPts val="0"/>
              </a:spcBef>
              <a:spcAft>
                <a:spcPts val="0"/>
              </a:spcAft>
              <a:buClr>
                <a:schemeClr val="lt1"/>
              </a:buClr>
              <a:buSzPts val="5400"/>
              <a:buFont typeface="Playfair Display"/>
              <a:buNone/>
              <a:defRPr sz="5400">
                <a:solidFill>
                  <a:schemeClr val="lt1"/>
                </a:solidFill>
                <a:latin typeface="Playfair Display"/>
                <a:ea typeface="Playfair Display"/>
                <a:cs typeface="Playfair Display"/>
                <a:sym typeface="Playfair Display"/>
              </a:defRPr>
            </a:lvl4pPr>
            <a:lvl5pPr lvl="4">
              <a:spcBef>
                <a:spcPts val="0"/>
              </a:spcBef>
              <a:spcAft>
                <a:spcPts val="0"/>
              </a:spcAft>
              <a:buClr>
                <a:schemeClr val="lt1"/>
              </a:buClr>
              <a:buSzPts val="5400"/>
              <a:buFont typeface="Playfair Display"/>
              <a:buNone/>
              <a:defRPr sz="5400">
                <a:solidFill>
                  <a:schemeClr val="lt1"/>
                </a:solidFill>
                <a:latin typeface="Playfair Display"/>
                <a:ea typeface="Playfair Display"/>
                <a:cs typeface="Playfair Display"/>
                <a:sym typeface="Playfair Display"/>
              </a:defRPr>
            </a:lvl5pPr>
            <a:lvl6pPr lvl="5">
              <a:spcBef>
                <a:spcPts val="0"/>
              </a:spcBef>
              <a:spcAft>
                <a:spcPts val="0"/>
              </a:spcAft>
              <a:buClr>
                <a:schemeClr val="lt1"/>
              </a:buClr>
              <a:buSzPts val="5400"/>
              <a:buFont typeface="Playfair Display"/>
              <a:buNone/>
              <a:defRPr sz="5400">
                <a:solidFill>
                  <a:schemeClr val="lt1"/>
                </a:solidFill>
                <a:latin typeface="Playfair Display"/>
                <a:ea typeface="Playfair Display"/>
                <a:cs typeface="Playfair Display"/>
                <a:sym typeface="Playfair Display"/>
              </a:defRPr>
            </a:lvl6pPr>
            <a:lvl7pPr lvl="6">
              <a:spcBef>
                <a:spcPts val="0"/>
              </a:spcBef>
              <a:spcAft>
                <a:spcPts val="0"/>
              </a:spcAft>
              <a:buClr>
                <a:schemeClr val="lt1"/>
              </a:buClr>
              <a:buSzPts val="5400"/>
              <a:buFont typeface="Playfair Display"/>
              <a:buNone/>
              <a:defRPr sz="5400">
                <a:solidFill>
                  <a:schemeClr val="lt1"/>
                </a:solidFill>
                <a:latin typeface="Playfair Display"/>
                <a:ea typeface="Playfair Display"/>
                <a:cs typeface="Playfair Display"/>
                <a:sym typeface="Playfair Display"/>
              </a:defRPr>
            </a:lvl7pPr>
            <a:lvl8pPr lvl="7">
              <a:spcBef>
                <a:spcPts val="0"/>
              </a:spcBef>
              <a:spcAft>
                <a:spcPts val="0"/>
              </a:spcAft>
              <a:buClr>
                <a:schemeClr val="lt1"/>
              </a:buClr>
              <a:buSzPts val="5400"/>
              <a:buFont typeface="Playfair Display"/>
              <a:buNone/>
              <a:defRPr sz="5400">
                <a:solidFill>
                  <a:schemeClr val="lt1"/>
                </a:solidFill>
                <a:latin typeface="Playfair Display"/>
                <a:ea typeface="Playfair Display"/>
                <a:cs typeface="Playfair Display"/>
                <a:sym typeface="Playfair Display"/>
              </a:defRPr>
            </a:lvl8pPr>
            <a:lvl9pPr lvl="8">
              <a:spcBef>
                <a:spcPts val="0"/>
              </a:spcBef>
              <a:spcAft>
                <a:spcPts val="0"/>
              </a:spcAft>
              <a:buClr>
                <a:schemeClr val="lt1"/>
              </a:buClr>
              <a:buSzPts val="5400"/>
              <a:buFont typeface="Playfair Display"/>
              <a:buNone/>
              <a:defRPr sz="5400">
                <a:solidFill>
                  <a:schemeClr val="lt1"/>
                </a:solidFill>
                <a:latin typeface="Playfair Display"/>
                <a:ea typeface="Playfair Display"/>
                <a:cs typeface="Playfair Display"/>
                <a:sym typeface="Playfair Display"/>
              </a:defRPr>
            </a:lvl9pPr>
          </a:lstStyle>
          <a:p/>
        </p:txBody>
      </p:sp>
      <p:sp>
        <p:nvSpPr>
          <p:cNvPr id="37" name="Google Shape;37;p8"/>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8" name="Shape 38"/>
        <p:cNvGrpSpPr/>
        <p:nvPr/>
      </p:nvGrpSpPr>
      <p:grpSpPr>
        <a:xfrm>
          <a:off x="0" y="0"/>
          <a:ext cx="0" cy="0"/>
          <a:chOff x="0" y="0"/>
          <a:chExt cx="0" cy="0"/>
        </a:xfrm>
      </p:grpSpPr>
      <p:sp>
        <p:nvSpPr>
          <p:cNvPr id="39" name="Google Shape;39;p9"/>
          <p:cNvSpPr/>
          <p:nvPr/>
        </p:nvSpPr>
        <p:spPr>
          <a:xfrm>
            <a:off x="4572000" y="-75"/>
            <a:ext cx="4572000" cy="51435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40" name="Google Shape;40;p9"/>
          <p:cNvCxnSpPr/>
          <p:nvPr/>
        </p:nvCxnSpPr>
        <p:spPr>
          <a:xfrm>
            <a:off x="5029675" y="4495500"/>
            <a:ext cx="468300" cy="0"/>
          </a:xfrm>
          <a:prstGeom prst="straightConnector1">
            <a:avLst/>
          </a:prstGeom>
          <a:noFill/>
          <a:ln cap="flat" cmpd="sng" w="19050">
            <a:solidFill>
              <a:schemeClr val="dk2"/>
            </a:solidFill>
            <a:prstDash val="solid"/>
            <a:round/>
            <a:headEnd len="sm" w="sm" type="none"/>
            <a:tailEnd len="sm" w="sm" type="none"/>
          </a:ln>
        </p:spPr>
      </p:cxnSp>
      <p:sp>
        <p:nvSpPr>
          <p:cNvPr id="41" name="Google Shape;41;p9"/>
          <p:cNvSpPr txBox="1"/>
          <p:nvPr>
            <p:ph type="title"/>
          </p:nvPr>
        </p:nvSpPr>
        <p:spPr>
          <a:xfrm>
            <a:off x="265500" y="1081675"/>
            <a:ext cx="4045200" cy="17862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42" name="Google Shape;42;p9"/>
          <p:cNvSpPr txBox="1"/>
          <p:nvPr>
            <p:ph idx="1" type="subTitle"/>
          </p:nvPr>
        </p:nvSpPr>
        <p:spPr>
          <a:xfrm>
            <a:off x="265500" y="2921401"/>
            <a:ext cx="4045200" cy="13455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43" name="Google Shape;43;p9"/>
          <p:cNvSpPr txBox="1"/>
          <p:nvPr>
            <p:ph idx="2" type="body"/>
          </p:nvPr>
        </p:nvSpPr>
        <p:spPr>
          <a:xfrm>
            <a:off x="4939500" y="724200"/>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highlight>
                  <a:schemeClr val="lt1"/>
                </a:highlight>
              </a:defRPr>
            </a:lvl1pPr>
            <a:lvl2pPr indent="-317500" lvl="1" marL="914400">
              <a:spcBef>
                <a:spcPts val="0"/>
              </a:spcBef>
              <a:spcAft>
                <a:spcPts val="0"/>
              </a:spcAft>
              <a:buSzPts val="1400"/>
              <a:buChar char="○"/>
              <a:defRPr>
                <a:highlight>
                  <a:schemeClr val="lt1"/>
                </a:highlight>
              </a:defRPr>
            </a:lvl2pPr>
            <a:lvl3pPr indent="-317500" lvl="2" marL="1371600">
              <a:spcBef>
                <a:spcPts val="0"/>
              </a:spcBef>
              <a:spcAft>
                <a:spcPts val="0"/>
              </a:spcAft>
              <a:buSzPts val="1400"/>
              <a:buChar char="■"/>
              <a:defRPr>
                <a:highlight>
                  <a:schemeClr val="lt1"/>
                </a:highlight>
              </a:defRPr>
            </a:lvl3pPr>
            <a:lvl4pPr indent="-317500" lvl="3" marL="1828800">
              <a:spcBef>
                <a:spcPts val="0"/>
              </a:spcBef>
              <a:spcAft>
                <a:spcPts val="0"/>
              </a:spcAft>
              <a:buSzPts val="1400"/>
              <a:buChar char="●"/>
              <a:defRPr>
                <a:highlight>
                  <a:schemeClr val="lt1"/>
                </a:highlight>
              </a:defRPr>
            </a:lvl4pPr>
            <a:lvl5pPr indent="-317500" lvl="4" marL="2286000">
              <a:spcBef>
                <a:spcPts val="0"/>
              </a:spcBef>
              <a:spcAft>
                <a:spcPts val="0"/>
              </a:spcAft>
              <a:buSzPts val="1400"/>
              <a:buChar char="○"/>
              <a:defRPr>
                <a:highlight>
                  <a:schemeClr val="lt1"/>
                </a:highlight>
              </a:defRPr>
            </a:lvl5pPr>
            <a:lvl6pPr indent="-317500" lvl="5" marL="2743200">
              <a:spcBef>
                <a:spcPts val="0"/>
              </a:spcBef>
              <a:spcAft>
                <a:spcPts val="0"/>
              </a:spcAft>
              <a:buSzPts val="1400"/>
              <a:buChar char="■"/>
              <a:defRPr>
                <a:highlight>
                  <a:schemeClr val="lt1"/>
                </a:highlight>
              </a:defRPr>
            </a:lvl6pPr>
            <a:lvl7pPr indent="-317500" lvl="6" marL="3200400">
              <a:spcBef>
                <a:spcPts val="0"/>
              </a:spcBef>
              <a:spcAft>
                <a:spcPts val="0"/>
              </a:spcAft>
              <a:buSzPts val="1400"/>
              <a:buChar char="●"/>
              <a:defRPr>
                <a:highlight>
                  <a:schemeClr val="lt1"/>
                </a:highlight>
              </a:defRPr>
            </a:lvl7pPr>
            <a:lvl8pPr indent="-317500" lvl="7" marL="3657600">
              <a:spcBef>
                <a:spcPts val="0"/>
              </a:spcBef>
              <a:spcAft>
                <a:spcPts val="0"/>
              </a:spcAft>
              <a:buSzPts val="1400"/>
              <a:buChar char="○"/>
              <a:defRPr>
                <a:highlight>
                  <a:schemeClr val="lt1"/>
                </a:highlight>
              </a:defRPr>
            </a:lvl8pPr>
            <a:lvl9pPr indent="-317500" lvl="8" marL="4114800">
              <a:spcBef>
                <a:spcPts val="0"/>
              </a:spcBef>
              <a:spcAft>
                <a:spcPts val="0"/>
              </a:spcAft>
              <a:buSzPts val="1400"/>
              <a:buChar char="■"/>
              <a:defRPr>
                <a:highlight>
                  <a:schemeClr val="lt1"/>
                </a:highlight>
              </a:defRPr>
            </a:lvl9pPr>
          </a:lstStyle>
          <a:p/>
        </p:txBody>
      </p:sp>
      <p:sp>
        <p:nvSpPr>
          <p:cNvPr id="44" name="Google Shape;44;p9"/>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5" name="Shape 45"/>
        <p:cNvGrpSpPr/>
        <p:nvPr/>
      </p:nvGrpSpPr>
      <p:grpSpPr>
        <a:xfrm>
          <a:off x="0" y="0"/>
          <a:ext cx="0" cy="0"/>
          <a:chOff x="0" y="0"/>
          <a:chExt cx="0" cy="0"/>
        </a:xfrm>
      </p:grpSpPr>
      <p:sp>
        <p:nvSpPr>
          <p:cNvPr id="46" name="Google Shape;46;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highlight>
                  <a:schemeClr val="dk1"/>
                </a:highlight>
              </a:defRPr>
            </a:lvl1pPr>
          </a:lstStyle>
          <a:p/>
        </p:txBody>
      </p:sp>
      <p:sp>
        <p:nvSpPr>
          <p:cNvPr id="47" name="Google Shape;47;p10"/>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5" Type="http://schemas.openxmlformats.org/officeDocument/2006/relationships/slideLayout" Target="../slideLayouts/slideLayout5.xml"/><Relationship Id="rId19" Type="http://schemas.openxmlformats.org/officeDocument/2006/relationships/slideLayout" Target="../slideLayouts/slideLayout19.xml"/><Relationship Id="rId6" Type="http://schemas.openxmlformats.org/officeDocument/2006/relationships/slideLayout" Target="../slideLayouts/slideLayout6.xml"/><Relationship Id="rId18" Type="http://schemas.openxmlformats.org/officeDocument/2006/relationships/slideLayout" Target="../slideLayouts/slideLayout18.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pop">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2"/>
              </a:buClr>
              <a:buSzPts val="3000"/>
              <a:buFont typeface="Oswald"/>
              <a:buNone/>
              <a:defRPr sz="3000">
                <a:solidFill>
                  <a:schemeClr val="dk2"/>
                </a:solidFill>
                <a:highlight>
                  <a:schemeClr val="dk1"/>
                </a:highlight>
                <a:latin typeface="Oswald"/>
                <a:ea typeface="Oswald"/>
                <a:cs typeface="Oswald"/>
                <a:sym typeface="Oswald"/>
              </a:defRPr>
            </a:lvl1pPr>
            <a:lvl2pPr lvl="1">
              <a:spcBef>
                <a:spcPts val="0"/>
              </a:spcBef>
              <a:spcAft>
                <a:spcPts val="0"/>
              </a:spcAft>
              <a:buClr>
                <a:schemeClr val="dk2"/>
              </a:buClr>
              <a:buSzPts val="3000"/>
              <a:buFont typeface="Oswald"/>
              <a:buNone/>
              <a:defRPr sz="3000">
                <a:solidFill>
                  <a:schemeClr val="dk2"/>
                </a:solidFill>
                <a:highlight>
                  <a:schemeClr val="dk1"/>
                </a:highlight>
                <a:latin typeface="Oswald"/>
                <a:ea typeface="Oswald"/>
                <a:cs typeface="Oswald"/>
                <a:sym typeface="Oswald"/>
              </a:defRPr>
            </a:lvl2pPr>
            <a:lvl3pPr lvl="2">
              <a:spcBef>
                <a:spcPts val="0"/>
              </a:spcBef>
              <a:spcAft>
                <a:spcPts val="0"/>
              </a:spcAft>
              <a:buClr>
                <a:schemeClr val="dk2"/>
              </a:buClr>
              <a:buSzPts val="3000"/>
              <a:buFont typeface="Oswald"/>
              <a:buNone/>
              <a:defRPr sz="3000">
                <a:solidFill>
                  <a:schemeClr val="dk2"/>
                </a:solidFill>
                <a:highlight>
                  <a:schemeClr val="dk1"/>
                </a:highlight>
                <a:latin typeface="Oswald"/>
                <a:ea typeface="Oswald"/>
                <a:cs typeface="Oswald"/>
                <a:sym typeface="Oswald"/>
              </a:defRPr>
            </a:lvl3pPr>
            <a:lvl4pPr lvl="3">
              <a:spcBef>
                <a:spcPts val="0"/>
              </a:spcBef>
              <a:spcAft>
                <a:spcPts val="0"/>
              </a:spcAft>
              <a:buClr>
                <a:schemeClr val="dk2"/>
              </a:buClr>
              <a:buSzPts val="3000"/>
              <a:buFont typeface="Oswald"/>
              <a:buNone/>
              <a:defRPr sz="3000">
                <a:solidFill>
                  <a:schemeClr val="dk2"/>
                </a:solidFill>
                <a:highlight>
                  <a:schemeClr val="dk1"/>
                </a:highlight>
                <a:latin typeface="Oswald"/>
                <a:ea typeface="Oswald"/>
                <a:cs typeface="Oswald"/>
                <a:sym typeface="Oswald"/>
              </a:defRPr>
            </a:lvl4pPr>
            <a:lvl5pPr lvl="4">
              <a:spcBef>
                <a:spcPts val="0"/>
              </a:spcBef>
              <a:spcAft>
                <a:spcPts val="0"/>
              </a:spcAft>
              <a:buClr>
                <a:schemeClr val="dk2"/>
              </a:buClr>
              <a:buSzPts val="3000"/>
              <a:buFont typeface="Oswald"/>
              <a:buNone/>
              <a:defRPr sz="3000">
                <a:solidFill>
                  <a:schemeClr val="dk2"/>
                </a:solidFill>
                <a:highlight>
                  <a:schemeClr val="dk1"/>
                </a:highlight>
                <a:latin typeface="Oswald"/>
                <a:ea typeface="Oswald"/>
                <a:cs typeface="Oswald"/>
                <a:sym typeface="Oswald"/>
              </a:defRPr>
            </a:lvl5pPr>
            <a:lvl6pPr lvl="5">
              <a:spcBef>
                <a:spcPts val="0"/>
              </a:spcBef>
              <a:spcAft>
                <a:spcPts val="0"/>
              </a:spcAft>
              <a:buClr>
                <a:schemeClr val="dk2"/>
              </a:buClr>
              <a:buSzPts val="3000"/>
              <a:buFont typeface="Oswald"/>
              <a:buNone/>
              <a:defRPr sz="3000">
                <a:solidFill>
                  <a:schemeClr val="dk2"/>
                </a:solidFill>
                <a:highlight>
                  <a:schemeClr val="dk1"/>
                </a:highlight>
                <a:latin typeface="Oswald"/>
                <a:ea typeface="Oswald"/>
                <a:cs typeface="Oswald"/>
                <a:sym typeface="Oswald"/>
              </a:defRPr>
            </a:lvl6pPr>
            <a:lvl7pPr lvl="6">
              <a:spcBef>
                <a:spcPts val="0"/>
              </a:spcBef>
              <a:spcAft>
                <a:spcPts val="0"/>
              </a:spcAft>
              <a:buClr>
                <a:schemeClr val="dk2"/>
              </a:buClr>
              <a:buSzPts val="3000"/>
              <a:buFont typeface="Oswald"/>
              <a:buNone/>
              <a:defRPr sz="3000">
                <a:solidFill>
                  <a:schemeClr val="dk2"/>
                </a:solidFill>
                <a:highlight>
                  <a:schemeClr val="dk1"/>
                </a:highlight>
                <a:latin typeface="Oswald"/>
                <a:ea typeface="Oswald"/>
                <a:cs typeface="Oswald"/>
                <a:sym typeface="Oswald"/>
              </a:defRPr>
            </a:lvl7pPr>
            <a:lvl8pPr lvl="7">
              <a:spcBef>
                <a:spcPts val="0"/>
              </a:spcBef>
              <a:spcAft>
                <a:spcPts val="0"/>
              </a:spcAft>
              <a:buClr>
                <a:schemeClr val="dk2"/>
              </a:buClr>
              <a:buSzPts val="3000"/>
              <a:buFont typeface="Oswald"/>
              <a:buNone/>
              <a:defRPr sz="3000">
                <a:solidFill>
                  <a:schemeClr val="dk2"/>
                </a:solidFill>
                <a:highlight>
                  <a:schemeClr val="dk1"/>
                </a:highlight>
                <a:latin typeface="Oswald"/>
                <a:ea typeface="Oswald"/>
                <a:cs typeface="Oswald"/>
                <a:sym typeface="Oswald"/>
              </a:defRPr>
            </a:lvl8pPr>
            <a:lvl9pPr lvl="8">
              <a:spcBef>
                <a:spcPts val="0"/>
              </a:spcBef>
              <a:spcAft>
                <a:spcPts val="0"/>
              </a:spcAft>
              <a:buClr>
                <a:schemeClr val="dk2"/>
              </a:buClr>
              <a:buSzPts val="3000"/>
              <a:buFont typeface="Oswald"/>
              <a:buNone/>
              <a:defRPr sz="3000">
                <a:solidFill>
                  <a:schemeClr val="dk2"/>
                </a:solidFill>
                <a:highlight>
                  <a:schemeClr val="dk1"/>
                </a:highlight>
                <a:latin typeface="Oswald"/>
                <a:ea typeface="Oswald"/>
                <a:cs typeface="Oswald"/>
                <a:sym typeface="Oswald"/>
              </a:defRPr>
            </a:lvl9pPr>
          </a:lstStyle>
          <a:p/>
        </p:txBody>
      </p:sp>
      <p:sp>
        <p:nvSpPr>
          <p:cNvPr id="7" name="Google Shape;7;p1"/>
          <p:cNvSpPr txBox="1"/>
          <p:nvPr>
            <p:ph idx="1" type="body"/>
          </p:nvPr>
        </p:nvSpPr>
        <p:spPr>
          <a:xfrm>
            <a:off x="311700" y="1234075"/>
            <a:ext cx="8520600" cy="33348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Font typeface="Playfair Display"/>
              <a:buChar char="●"/>
              <a:defRPr sz="1800">
                <a:solidFill>
                  <a:schemeClr val="dk2"/>
                </a:solidFill>
                <a:latin typeface="Playfair Display"/>
                <a:ea typeface="Playfair Display"/>
                <a:cs typeface="Playfair Display"/>
                <a:sym typeface="Playfair Display"/>
              </a:defRPr>
            </a:lvl1pPr>
            <a:lvl2pPr indent="-317500" lvl="1" marL="914400">
              <a:lnSpc>
                <a:spcPct val="115000"/>
              </a:lnSpc>
              <a:spcBef>
                <a:spcPts val="0"/>
              </a:spcBef>
              <a:spcAft>
                <a:spcPts val="0"/>
              </a:spcAft>
              <a:buClr>
                <a:schemeClr val="dk2"/>
              </a:buClr>
              <a:buSzPts val="1400"/>
              <a:buFont typeface="Playfair Display"/>
              <a:buChar char="○"/>
              <a:defRPr>
                <a:solidFill>
                  <a:schemeClr val="dk2"/>
                </a:solidFill>
                <a:latin typeface="Playfair Display"/>
                <a:ea typeface="Playfair Display"/>
                <a:cs typeface="Playfair Display"/>
                <a:sym typeface="Playfair Display"/>
              </a:defRPr>
            </a:lvl2pPr>
            <a:lvl3pPr indent="-317500" lvl="2" marL="1371600">
              <a:lnSpc>
                <a:spcPct val="115000"/>
              </a:lnSpc>
              <a:spcBef>
                <a:spcPts val="0"/>
              </a:spcBef>
              <a:spcAft>
                <a:spcPts val="0"/>
              </a:spcAft>
              <a:buClr>
                <a:schemeClr val="dk2"/>
              </a:buClr>
              <a:buSzPts val="1400"/>
              <a:buFont typeface="Playfair Display"/>
              <a:buChar char="■"/>
              <a:defRPr>
                <a:solidFill>
                  <a:schemeClr val="dk2"/>
                </a:solidFill>
                <a:latin typeface="Playfair Display"/>
                <a:ea typeface="Playfair Display"/>
                <a:cs typeface="Playfair Display"/>
                <a:sym typeface="Playfair Display"/>
              </a:defRPr>
            </a:lvl3pPr>
            <a:lvl4pPr indent="-317500" lvl="3" marL="1828800">
              <a:lnSpc>
                <a:spcPct val="115000"/>
              </a:lnSpc>
              <a:spcBef>
                <a:spcPts val="0"/>
              </a:spcBef>
              <a:spcAft>
                <a:spcPts val="0"/>
              </a:spcAft>
              <a:buClr>
                <a:schemeClr val="dk2"/>
              </a:buClr>
              <a:buSzPts val="1400"/>
              <a:buFont typeface="Playfair Display"/>
              <a:buChar char="●"/>
              <a:defRPr>
                <a:solidFill>
                  <a:schemeClr val="dk2"/>
                </a:solidFill>
                <a:latin typeface="Playfair Display"/>
                <a:ea typeface="Playfair Display"/>
                <a:cs typeface="Playfair Display"/>
                <a:sym typeface="Playfair Display"/>
              </a:defRPr>
            </a:lvl4pPr>
            <a:lvl5pPr indent="-317500" lvl="4" marL="2286000">
              <a:lnSpc>
                <a:spcPct val="115000"/>
              </a:lnSpc>
              <a:spcBef>
                <a:spcPts val="0"/>
              </a:spcBef>
              <a:spcAft>
                <a:spcPts val="0"/>
              </a:spcAft>
              <a:buClr>
                <a:schemeClr val="dk2"/>
              </a:buClr>
              <a:buSzPts val="1400"/>
              <a:buFont typeface="Playfair Display"/>
              <a:buChar char="○"/>
              <a:defRPr>
                <a:solidFill>
                  <a:schemeClr val="dk2"/>
                </a:solidFill>
                <a:latin typeface="Playfair Display"/>
                <a:ea typeface="Playfair Display"/>
                <a:cs typeface="Playfair Display"/>
                <a:sym typeface="Playfair Display"/>
              </a:defRPr>
            </a:lvl5pPr>
            <a:lvl6pPr indent="-317500" lvl="5" marL="2743200">
              <a:lnSpc>
                <a:spcPct val="115000"/>
              </a:lnSpc>
              <a:spcBef>
                <a:spcPts val="0"/>
              </a:spcBef>
              <a:spcAft>
                <a:spcPts val="0"/>
              </a:spcAft>
              <a:buClr>
                <a:schemeClr val="dk2"/>
              </a:buClr>
              <a:buSzPts val="1400"/>
              <a:buFont typeface="Playfair Display"/>
              <a:buChar char="■"/>
              <a:defRPr>
                <a:solidFill>
                  <a:schemeClr val="dk2"/>
                </a:solidFill>
                <a:latin typeface="Playfair Display"/>
                <a:ea typeface="Playfair Display"/>
                <a:cs typeface="Playfair Display"/>
                <a:sym typeface="Playfair Display"/>
              </a:defRPr>
            </a:lvl6pPr>
            <a:lvl7pPr indent="-317500" lvl="6" marL="3200400">
              <a:lnSpc>
                <a:spcPct val="115000"/>
              </a:lnSpc>
              <a:spcBef>
                <a:spcPts val="0"/>
              </a:spcBef>
              <a:spcAft>
                <a:spcPts val="0"/>
              </a:spcAft>
              <a:buClr>
                <a:schemeClr val="dk2"/>
              </a:buClr>
              <a:buSzPts val="1400"/>
              <a:buFont typeface="Playfair Display"/>
              <a:buChar char="●"/>
              <a:defRPr>
                <a:solidFill>
                  <a:schemeClr val="dk2"/>
                </a:solidFill>
                <a:latin typeface="Playfair Display"/>
                <a:ea typeface="Playfair Display"/>
                <a:cs typeface="Playfair Display"/>
                <a:sym typeface="Playfair Display"/>
              </a:defRPr>
            </a:lvl7pPr>
            <a:lvl8pPr indent="-317500" lvl="7" marL="3657600">
              <a:lnSpc>
                <a:spcPct val="115000"/>
              </a:lnSpc>
              <a:spcBef>
                <a:spcPts val="0"/>
              </a:spcBef>
              <a:spcAft>
                <a:spcPts val="0"/>
              </a:spcAft>
              <a:buClr>
                <a:schemeClr val="dk2"/>
              </a:buClr>
              <a:buSzPts val="1400"/>
              <a:buFont typeface="Playfair Display"/>
              <a:buChar char="○"/>
              <a:defRPr>
                <a:solidFill>
                  <a:schemeClr val="dk2"/>
                </a:solidFill>
                <a:latin typeface="Playfair Display"/>
                <a:ea typeface="Playfair Display"/>
                <a:cs typeface="Playfair Display"/>
                <a:sym typeface="Playfair Display"/>
              </a:defRPr>
            </a:lvl8pPr>
            <a:lvl9pPr indent="-317500" lvl="8" marL="4114800">
              <a:lnSpc>
                <a:spcPct val="115000"/>
              </a:lnSpc>
              <a:spcBef>
                <a:spcPts val="0"/>
              </a:spcBef>
              <a:spcAft>
                <a:spcPts val="0"/>
              </a:spcAft>
              <a:buClr>
                <a:schemeClr val="dk2"/>
              </a:buClr>
              <a:buSzPts val="1400"/>
              <a:buFont typeface="Playfair Display"/>
              <a:buChar char="■"/>
              <a:defRPr>
                <a:solidFill>
                  <a:schemeClr val="dk2"/>
                </a:solidFill>
                <a:latin typeface="Playfair Display"/>
                <a:ea typeface="Playfair Display"/>
                <a:cs typeface="Playfair Display"/>
                <a:sym typeface="Playfair Display"/>
              </a:defRPr>
            </a:lvl9pPr>
          </a:lstStyle>
          <a:p/>
        </p:txBody>
      </p:sp>
      <p:sp>
        <p:nvSpPr>
          <p:cNvPr id="8" name="Google Shape;8;p1"/>
          <p:cNvSpPr txBox="1"/>
          <p:nvPr>
            <p:ph idx="12" type="sldNum"/>
          </p:nvPr>
        </p:nvSpPr>
        <p:spPr>
          <a:xfrm>
            <a:off x="8497999" y="4688759"/>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latin typeface="Playfair Display"/>
                <a:ea typeface="Playfair Display"/>
                <a:cs typeface="Playfair Display"/>
                <a:sym typeface="Playfair Display"/>
              </a:defRPr>
            </a:lvl1pPr>
            <a:lvl2pPr lvl="1" algn="r">
              <a:buNone/>
              <a:defRPr sz="1000">
                <a:solidFill>
                  <a:schemeClr val="dk2"/>
                </a:solidFill>
                <a:latin typeface="Playfair Display"/>
                <a:ea typeface="Playfair Display"/>
                <a:cs typeface="Playfair Display"/>
                <a:sym typeface="Playfair Display"/>
              </a:defRPr>
            </a:lvl2pPr>
            <a:lvl3pPr lvl="2" algn="r">
              <a:buNone/>
              <a:defRPr sz="1000">
                <a:solidFill>
                  <a:schemeClr val="dk2"/>
                </a:solidFill>
                <a:latin typeface="Playfair Display"/>
                <a:ea typeface="Playfair Display"/>
                <a:cs typeface="Playfair Display"/>
                <a:sym typeface="Playfair Display"/>
              </a:defRPr>
            </a:lvl3pPr>
            <a:lvl4pPr lvl="3" algn="r">
              <a:buNone/>
              <a:defRPr sz="1000">
                <a:solidFill>
                  <a:schemeClr val="dk2"/>
                </a:solidFill>
                <a:latin typeface="Playfair Display"/>
                <a:ea typeface="Playfair Display"/>
                <a:cs typeface="Playfair Display"/>
                <a:sym typeface="Playfair Display"/>
              </a:defRPr>
            </a:lvl4pPr>
            <a:lvl5pPr lvl="4" algn="r">
              <a:buNone/>
              <a:defRPr sz="1000">
                <a:solidFill>
                  <a:schemeClr val="dk2"/>
                </a:solidFill>
                <a:latin typeface="Playfair Display"/>
                <a:ea typeface="Playfair Display"/>
                <a:cs typeface="Playfair Display"/>
                <a:sym typeface="Playfair Display"/>
              </a:defRPr>
            </a:lvl5pPr>
            <a:lvl6pPr lvl="5" algn="r">
              <a:buNone/>
              <a:defRPr sz="1000">
                <a:solidFill>
                  <a:schemeClr val="dk2"/>
                </a:solidFill>
                <a:latin typeface="Playfair Display"/>
                <a:ea typeface="Playfair Display"/>
                <a:cs typeface="Playfair Display"/>
                <a:sym typeface="Playfair Display"/>
              </a:defRPr>
            </a:lvl6pPr>
            <a:lvl7pPr lvl="6" algn="r">
              <a:buNone/>
              <a:defRPr sz="1000">
                <a:solidFill>
                  <a:schemeClr val="dk2"/>
                </a:solidFill>
                <a:latin typeface="Playfair Display"/>
                <a:ea typeface="Playfair Display"/>
                <a:cs typeface="Playfair Display"/>
                <a:sym typeface="Playfair Display"/>
              </a:defRPr>
            </a:lvl7pPr>
            <a:lvl8pPr lvl="7" algn="r">
              <a:buNone/>
              <a:defRPr sz="1000">
                <a:solidFill>
                  <a:schemeClr val="dk2"/>
                </a:solidFill>
                <a:latin typeface="Playfair Display"/>
                <a:ea typeface="Playfair Display"/>
                <a:cs typeface="Playfair Display"/>
                <a:sym typeface="Playfair Display"/>
              </a:defRPr>
            </a:lvl8pPr>
            <a:lvl9pPr lvl="8" algn="r">
              <a:buNone/>
              <a:defRPr sz="1000">
                <a:solidFill>
                  <a:schemeClr val="dk2"/>
                </a:solidFill>
                <a:latin typeface="Playfair Display"/>
                <a:ea typeface="Playfair Display"/>
                <a:cs typeface="Playfair Display"/>
                <a:sym typeface="Playfair Display"/>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11.xml"/><Relationship Id="rId3" Type="http://schemas.openxmlformats.org/officeDocument/2006/relationships/image" Target="../media/image3.gif"/></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13.xml"/><Relationship Id="rId3" Type="http://schemas.openxmlformats.org/officeDocument/2006/relationships/image" Target="../media/image6.gif"/></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16.xml"/><Relationship Id="rId3" Type="http://schemas.openxmlformats.org/officeDocument/2006/relationships/hyperlink" Target="mailto:jmattson@devinemillimet.com" TargetMode="External"/><Relationship Id="rId4" Type="http://schemas.openxmlformats.org/officeDocument/2006/relationships/hyperlink" Target="mailto:mvanrossum@devinemillimet.com"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xml"/><Relationship Id="rId3" Type="http://schemas.openxmlformats.org/officeDocument/2006/relationships/hyperlink" Target="https://www.devinemillimet.com/" TargetMode="External"/><Relationship Id="rId4" Type="http://schemas.openxmlformats.org/officeDocument/2006/relationships/image" Target="../media/image2.gif"/></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4.xml"/><Relationship Id="rId3" Type="http://schemas.openxmlformats.org/officeDocument/2006/relationships/image" Target="../media/image5.gif"/></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6.xml"/><Relationship Id="rId3" Type="http://schemas.openxmlformats.org/officeDocument/2006/relationships/image" Target="../media/image4.gif"/></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7.xml"/><Relationship Id="rId3" Type="http://schemas.openxmlformats.org/officeDocument/2006/relationships/image" Target="../media/image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0" name="Shape 120"/>
        <p:cNvGrpSpPr/>
        <p:nvPr/>
      </p:nvGrpSpPr>
      <p:grpSpPr>
        <a:xfrm>
          <a:off x="0" y="0"/>
          <a:ext cx="0" cy="0"/>
          <a:chOff x="0" y="0"/>
          <a:chExt cx="0" cy="0"/>
        </a:xfrm>
      </p:grpSpPr>
      <p:sp>
        <p:nvSpPr>
          <p:cNvPr id="121" name="Google Shape;121;p21"/>
          <p:cNvSpPr txBox="1"/>
          <p:nvPr>
            <p:ph type="ctrTitle"/>
          </p:nvPr>
        </p:nvSpPr>
        <p:spPr>
          <a:xfrm>
            <a:off x="344250" y="1134900"/>
            <a:ext cx="8455500" cy="21468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SzPts val="990"/>
              <a:buNone/>
            </a:pPr>
            <a:r>
              <a:rPr lang="en" sz="4620"/>
              <a:t>Keeping Valuables Safe: </a:t>
            </a:r>
            <a:endParaRPr sz="4620"/>
          </a:p>
          <a:p>
            <a:pPr indent="0" lvl="0" marL="0" rtl="0" algn="l">
              <a:spcBef>
                <a:spcPts val="0"/>
              </a:spcBef>
              <a:spcAft>
                <a:spcPts val="0"/>
              </a:spcAft>
              <a:buSzPts val="990"/>
              <a:buNone/>
            </a:pPr>
            <a:r>
              <a:rPr lang="en" sz="3020"/>
              <a:t>Why, Where, and How to Discuss Patient Care</a:t>
            </a:r>
            <a:endParaRPr sz="3020"/>
          </a:p>
        </p:txBody>
      </p:sp>
      <p:sp>
        <p:nvSpPr>
          <p:cNvPr id="122" name="Google Shape;122;p21"/>
          <p:cNvSpPr txBox="1"/>
          <p:nvPr>
            <p:ph idx="1" type="subTitle"/>
          </p:nvPr>
        </p:nvSpPr>
        <p:spPr>
          <a:xfrm>
            <a:off x="344250" y="3281700"/>
            <a:ext cx="4910100" cy="577800"/>
          </a:xfrm>
          <a:prstGeom prst="rect">
            <a:avLst/>
          </a:prstGeom>
        </p:spPr>
        <p:txBody>
          <a:bodyPr anchorCtr="0" anchor="ctr" bIns="91425" lIns="91425" spcFirstLastPara="1" rIns="91425" wrap="square" tIns="91425">
            <a:normAutofit fontScale="62500" lnSpcReduction="20000"/>
          </a:bodyPr>
          <a:lstStyle/>
          <a:p>
            <a:pPr indent="0" lvl="0" marL="0" rtl="0" algn="l">
              <a:spcBef>
                <a:spcPts val="0"/>
              </a:spcBef>
              <a:spcAft>
                <a:spcPts val="0"/>
              </a:spcAft>
              <a:buNone/>
            </a:pPr>
            <a:r>
              <a:rPr b="0" lang="en"/>
              <a:t>A Presentation for the CT Society for Healthcare Risk Management</a:t>
            </a:r>
            <a:endParaRPr b="0"/>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5" name="Shape 175"/>
        <p:cNvGrpSpPr/>
        <p:nvPr/>
      </p:nvGrpSpPr>
      <p:grpSpPr>
        <a:xfrm>
          <a:off x="0" y="0"/>
          <a:ext cx="0" cy="0"/>
          <a:chOff x="0" y="0"/>
          <a:chExt cx="0" cy="0"/>
        </a:xfrm>
      </p:grpSpPr>
      <p:sp>
        <p:nvSpPr>
          <p:cNvPr id="176" name="Google Shape;176;p30"/>
          <p:cNvSpPr/>
          <p:nvPr/>
        </p:nvSpPr>
        <p:spPr>
          <a:xfrm>
            <a:off x="476250" y="2233938"/>
            <a:ext cx="2666025" cy="931375"/>
          </a:xfrm>
          <a:prstGeom prst="rect">
            <a:avLst/>
          </a:prstGeom>
        </p:spPr>
        <p:txBody>
          <a:bodyPr>
            <a:prstTxWarp prst="textPlain"/>
          </a:bodyPr>
          <a:lstStyle/>
          <a:p>
            <a:pPr lvl="0" algn="ctr"/>
            <a:r>
              <a:rPr b="0" i="0">
                <a:ln cap="flat" cmpd="sng" w="9525">
                  <a:solidFill>
                    <a:schemeClr val="dk2"/>
                  </a:solidFill>
                  <a:prstDash val="solid"/>
                  <a:round/>
                  <a:headEnd len="sm" w="sm" type="none"/>
                  <a:tailEnd len="sm" w="sm" type="none"/>
                </a:ln>
                <a:solidFill>
                  <a:schemeClr val="dk2"/>
                </a:solidFill>
                <a:latin typeface="Arial"/>
              </a:rPr>
              <a:t>Scattered </a:t>
            </a:r>
            <a:br>
              <a:rPr b="0" i="0">
                <a:ln cap="flat" cmpd="sng" w="9525">
                  <a:solidFill>
                    <a:schemeClr val="dk2"/>
                  </a:solidFill>
                  <a:prstDash val="solid"/>
                  <a:round/>
                  <a:headEnd len="sm" w="sm" type="none"/>
                  <a:tailEnd len="sm" w="sm" type="none"/>
                </a:ln>
                <a:solidFill>
                  <a:schemeClr val="dk2"/>
                </a:solidFill>
                <a:latin typeface="Arial"/>
              </a:rPr>
            </a:br>
            <a:r>
              <a:rPr b="0" i="0">
                <a:ln cap="flat" cmpd="sng" w="9525">
                  <a:solidFill>
                    <a:schemeClr val="dk2"/>
                  </a:solidFill>
                  <a:prstDash val="solid"/>
                  <a:round/>
                  <a:headEnd len="sm" w="sm" type="none"/>
                  <a:tailEnd len="sm" w="sm" type="none"/>
                </a:ln>
                <a:solidFill>
                  <a:schemeClr val="dk2"/>
                </a:solidFill>
                <a:latin typeface="Arial"/>
              </a:rPr>
              <a:t>Communication</a:t>
            </a:r>
          </a:p>
        </p:txBody>
      </p:sp>
      <p:sp>
        <p:nvSpPr>
          <p:cNvPr id="177" name="Google Shape;177;p30"/>
          <p:cNvSpPr/>
          <p:nvPr/>
        </p:nvSpPr>
        <p:spPr>
          <a:xfrm>
            <a:off x="3841338" y="2439000"/>
            <a:ext cx="1335600" cy="675600"/>
          </a:xfrm>
          <a:prstGeom prst="rightArrow">
            <a:avLst>
              <a:gd fmla="val 50000" name="adj1"/>
              <a:gd fmla="val 50000" name="adj2"/>
            </a:avLst>
          </a:prstGeom>
          <a:solidFill>
            <a:schemeClr val="accent4"/>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8" name="Google Shape;178;p30"/>
          <p:cNvSpPr/>
          <p:nvPr/>
        </p:nvSpPr>
        <p:spPr>
          <a:xfrm>
            <a:off x="5608949" y="2233950"/>
            <a:ext cx="3097670" cy="1085698"/>
          </a:xfrm>
          <a:prstGeom prst="rect">
            <a:avLst/>
          </a:prstGeom>
        </p:spPr>
        <p:txBody>
          <a:bodyPr>
            <a:prstTxWarp prst="textPlain"/>
          </a:bodyPr>
          <a:lstStyle/>
          <a:p>
            <a:pPr lvl="0" algn="ctr"/>
            <a:r>
              <a:rPr b="0" i="0">
                <a:ln cap="flat" cmpd="sng" w="9525">
                  <a:solidFill>
                    <a:schemeClr val="dk2"/>
                  </a:solidFill>
                  <a:prstDash val="solid"/>
                  <a:round/>
                  <a:headEnd len="sm" w="sm" type="none"/>
                  <a:tailEnd len="sm" w="sm" type="none"/>
                </a:ln>
                <a:solidFill>
                  <a:schemeClr val="dk2"/>
                </a:solidFill>
                <a:latin typeface="Arial"/>
              </a:rPr>
              <a:t>Complicated </a:t>
            </a:r>
            <a:br>
              <a:rPr b="0" i="0">
                <a:ln cap="flat" cmpd="sng" w="9525">
                  <a:solidFill>
                    <a:schemeClr val="dk2"/>
                  </a:solidFill>
                  <a:prstDash val="solid"/>
                  <a:round/>
                  <a:headEnd len="sm" w="sm" type="none"/>
                  <a:tailEnd len="sm" w="sm" type="none"/>
                </a:ln>
                <a:solidFill>
                  <a:schemeClr val="dk2"/>
                </a:solidFill>
                <a:latin typeface="Arial"/>
              </a:rPr>
            </a:br>
            <a:r>
              <a:rPr b="0" i="0">
                <a:ln cap="flat" cmpd="sng" w="9525">
                  <a:solidFill>
                    <a:schemeClr val="dk2"/>
                  </a:solidFill>
                  <a:prstDash val="solid"/>
                  <a:round/>
                  <a:headEnd len="sm" w="sm" type="none"/>
                  <a:tailEnd len="sm" w="sm" type="none"/>
                </a:ln>
                <a:solidFill>
                  <a:schemeClr val="dk2"/>
                </a:solidFill>
                <a:latin typeface="Arial"/>
              </a:rPr>
              <a:t>Risk Management</a:t>
            </a: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2" name="Shape 182"/>
        <p:cNvGrpSpPr/>
        <p:nvPr/>
      </p:nvGrpSpPr>
      <p:grpSpPr>
        <a:xfrm>
          <a:off x="0" y="0"/>
          <a:ext cx="0" cy="0"/>
          <a:chOff x="0" y="0"/>
          <a:chExt cx="0" cy="0"/>
        </a:xfrm>
      </p:grpSpPr>
      <p:sp>
        <p:nvSpPr>
          <p:cNvPr id="183" name="Google Shape;183;p31"/>
          <p:cNvSpPr txBox="1"/>
          <p:nvPr>
            <p:ph type="ctrTitle"/>
          </p:nvPr>
        </p:nvSpPr>
        <p:spPr>
          <a:xfrm>
            <a:off x="751200" y="2577425"/>
            <a:ext cx="5053500" cy="13464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solidFill>
                  <a:schemeClr val="dk2"/>
                </a:solidFill>
              </a:rPr>
              <a:t>What is the story of each patient?</a:t>
            </a:r>
            <a:endParaRPr>
              <a:solidFill>
                <a:schemeClr val="dk2"/>
              </a:solidFill>
            </a:endParaRPr>
          </a:p>
        </p:txBody>
      </p:sp>
      <p:sp>
        <p:nvSpPr>
          <p:cNvPr id="184" name="Google Shape;184;p31"/>
          <p:cNvSpPr txBox="1"/>
          <p:nvPr>
            <p:ph idx="1" type="subTitle"/>
          </p:nvPr>
        </p:nvSpPr>
        <p:spPr>
          <a:xfrm>
            <a:off x="751200" y="3988525"/>
            <a:ext cx="5053500" cy="550200"/>
          </a:xfrm>
          <a:prstGeom prst="rect">
            <a:avLst/>
          </a:prstGeom>
        </p:spPr>
        <p:txBody>
          <a:bodyPr anchorCtr="0" anchor="t" bIns="91425" lIns="91425" spcFirstLastPara="1" rIns="91425" wrap="square" tIns="91425">
            <a:normAutofit fontScale="77500" lnSpcReduction="20000"/>
          </a:bodyPr>
          <a:lstStyle/>
          <a:p>
            <a:pPr indent="0" lvl="0" marL="0" rtl="0" algn="l">
              <a:spcBef>
                <a:spcPts val="0"/>
              </a:spcBef>
              <a:spcAft>
                <a:spcPts val="0"/>
              </a:spcAft>
              <a:buNone/>
            </a:pPr>
            <a:r>
              <a:rPr lang="en">
                <a:solidFill>
                  <a:schemeClr val="dk2"/>
                </a:solidFill>
              </a:rPr>
              <a:t>Eventually you may have to justify the care that each patient received.</a:t>
            </a:r>
            <a:endParaRPr>
              <a:solidFill>
                <a:schemeClr val="dk2"/>
              </a:solidFill>
            </a:endParaRPr>
          </a:p>
        </p:txBody>
      </p:sp>
      <p:pic>
        <p:nvPicPr>
          <p:cNvPr id="185" name="Google Shape;185;p31"/>
          <p:cNvPicPr preferRelativeResize="0"/>
          <p:nvPr/>
        </p:nvPicPr>
        <p:blipFill>
          <a:blip r:embed="rId3">
            <a:alphaModFix/>
          </a:blip>
          <a:stretch>
            <a:fillRect/>
          </a:stretch>
        </p:blipFill>
        <p:spPr>
          <a:xfrm>
            <a:off x="4117150" y="580722"/>
            <a:ext cx="1855525" cy="193200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9" name="Shape 189"/>
        <p:cNvGrpSpPr/>
        <p:nvPr/>
      </p:nvGrpSpPr>
      <p:grpSpPr>
        <a:xfrm>
          <a:off x="0" y="0"/>
          <a:ext cx="0" cy="0"/>
          <a:chOff x="0" y="0"/>
          <a:chExt cx="0" cy="0"/>
        </a:xfrm>
      </p:grpSpPr>
      <p:sp>
        <p:nvSpPr>
          <p:cNvPr id="190" name="Google Shape;190;p32"/>
          <p:cNvSpPr txBox="1"/>
          <p:nvPr>
            <p:ph type="title"/>
          </p:nvPr>
        </p:nvSpPr>
        <p:spPr>
          <a:xfrm>
            <a:off x="324475" y="148225"/>
            <a:ext cx="6792900" cy="1373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solidFill>
                  <a:schemeClr val="dk2"/>
                </a:solidFill>
              </a:rPr>
              <a:t>Tracking Electronic Information</a:t>
            </a:r>
            <a:endParaRPr>
              <a:solidFill>
                <a:schemeClr val="dk2"/>
              </a:solidFill>
            </a:endParaRPr>
          </a:p>
        </p:txBody>
      </p:sp>
      <p:sp>
        <p:nvSpPr>
          <p:cNvPr id="191" name="Google Shape;191;p32"/>
          <p:cNvSpPr txBox="1"/>
          <p:nvPr>
            <p:ph idx="1" type="body"/>
          </p:nvPr>
        </p:nvSpPr>
        <p:spPr>
          <a:xfrm>
            <a:off x="324475" y="1920450"/>
            <a:ext cx="8494800" cy="2704200"/>
          </a:xfrm>
          <a:prstGeom prst="rect">
            <a:avLst/>
          </a:prstGeom>
        </p:spPr>
        <p:txBody>
          <a:bodyPr anchorCtr="0" anchor="t" bIns="91425" lIns="91425" spcFirstLastPara="1" rIns="91425" wrap="square" tIns="91425">
            <a:normAutofit fontScale="85000" lnSpcReduction="20000"/>
          </a:bodyPr>
          <a:lstStyle/>
          <a:p>
            <a:pPr indent="0" lvl="0" marL="0" rtl="0" algn="l">
              <a:spcBef>
                <a:spcPts val="0"/>
              </a:spcBef>
              <a:spcAft>
                <a:spcPts val="0"/>
              </a:spcAft>
              <a:buClr>
                <a:schemeClr val="dk2"/>
              </a:buClr>
              <a:buSzPct val="61111"/>
              <a:buFont typeface="Arial"/>
              <a:buNone/>
            </a:pPr>
            <a:r>
              <a:rPr lang="en"/>
              <a:t>How did the patient end up at your facility?</a:t>
            </a:r>
            <a:endParaRPr/>
          </a:p>
          <a:p>
            <a:pPr indent="0" lvl="0" marL="0" rtl="0" algn="l">
              <a:spcBef>
                <a:spcPts val="1600"/>
              </a:spcBef>
              <a:spcAft>
                <a:spcPts val="0"/>
              </a:spcAft>
              <a:buNone/>
            </a:pPr>
            <a:r>
              <a:rPr lang="en"/>
              <a:t>Who was involved at your facility?</a:t>
            </a:r>
            <a:endParaRPr/>
          </a:p>
          <a:p>
            <a:pPr indent="0" lvl="0" marL="0" rtl="0" algn="l">
              <a:lnSpc>
                <a:spcPct val="100000"/>
              </a:lnSpc>
              <a:spcBef>
                <a:spcPts val="1600"/>
              </a:spcBef>
              <a:spcAft>
                <a:spcPts val="0"/>
              </a:spcAft>
              <a:buNone/>
            </a:pPr>
            <a:r>
              <a:rPr lang="en"/>
              <a:t>Where did the patient go after discharge? Were there follow-ups at different departments </a:t>
            </a:r>
            <a:endParaRPr/>
          </a:p>
          <a:p>
            <a:pPr indent="0" lvl="0" marL="0" rtl="0" algn="l">
              <a:lnSpc>
                <a:spcPct val="100000"/>
              </a:lnSpc>
              <a:spcBef>
                <a:spcPts val="0"/>
              </a:spcBef>
              <a:spcAft>
                <a:spcPts val="0"/>
              </a:spcAft>
              <a:buNone/>
            </a:pPr>
            <a:r>
              <a:rPr lang="en"/>
              <a:t>within your system? </a:t>
            </a:r>
            <a:endParaRPr/>
          </a:p>
          <a:p>
            <a:pPr indent="0" lvl="0" marL="0" rtl="0" algn="l">
              <a:lnSpc>
                <a:spcPct val="100000"/>
              </a:lnSpc>
              <a:spcBef>
                <a:spcPts val="0"/>
              </a:spcBef>
              <a:spcAft>
                <a:spcPts val="0"/>
              </a:spcAft>
              <a:buNone/>
            </a:pPr>
            <a:r>
              <a:t/>
            </a:r>
            <a:endParaRPr/>
          </a:p>
          <a:p>
            <a:pPr indent="0" lvl="0" marL="0" rtl="0" algn="l">
              <a:spcBef>
                <a:spcPts val="0"/>
              </a:spcBef>
              <a:spcAft>
                <a:spcPts val="0"/>
              </a:spcAft>
              <a:buNone/>
            </a:pPr>
            <a:r>
              <a:rPr lang="en"/>
              <a:t>Is there a remaining care-based link between your facility and the patient?</a:t>
            </a:r>
            <a:endParaRPr/>
          </a:p>
          <a:p>
            <a:pPr indent="0" lvl="0" marL="0" rtl="0" algn="l">
              <a:spcBef>
                <a:spcPts val="1600"/>
              </a:spcBef>
              <a:spcAft>
                <a:spcPts val="0"/>
              </a:spcAft>
              <a:buNone/>
            </a:pPr>
            <a:r>
              <a:rPr lang="en"/>
              <a:t>Is there facility-specific paper records?  </a:t>
            </a:r>
            <a:endParaRPr/>
          </a:p>
          <a:p>
            <a:pPr indent="0" lvl="0" marL="0" rtl="0" algn="l">
              <a:spcBef>
                <a:spcPts val="1600"/>
              </a:spcBef>
              <a:spcAft>
                <a:spcPts val="1600"/>
              </a:spcAft>
              <a:buNone/>
            </a:pPr>
            <a:r>
              <a:rPr lang="en"/>
              <a:t>Do your providers have any personal paper or electronic records? </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5" name="Shape 195"/>
        <p:cNvGrpSpPr/>
        <p:nvPr/>
      </p:nvGrpSpPr>
      <p:grpSpPr>
        <a:xfrm>
          <a:off x="0" y="0"/>
          <a:ext cx="0" cy="0"/>
          <a:chOff x="0" y="0"/>
          <a:chExt cx="0" cy="0"/>
        </a:xfrm>
      </p:grpSpPr>
      <p:sp>
        <p:nvSpPr>
          <p:cNvPr id="196" name="Google Shape;196;p33"/>
          <p:cNvSpPr txBox="1"/>
          <p:nvPr>
            <p:ph type="title"/>
          </p:nvPr>
        </p:nvSpPr>
        <p:spPr>
          <a:xfrm>
            <a:off x="324475" y="148225"/>
            <a:ext cx="6792900" cy="1373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solidFill>
                  <a:schemeClr val="dk2"/>
                </a:solidFill>
              </a:rPr>
              <a:t>Pitfalls: Case Examples</a:t>
            </a:r>
            <a:endParaRPr>
              <a:solidFill>
                <a:schemeClr val="dk2"/>
              </a:solidFill>
            </a:endParaRPr>
          </a:p>
        </p:txBody>
      </p:sp>
      <p:pic>
        <p:nvPicPr>
          <p:cNvPr id="197" name="Google Shape;197;p33"/>
          <p:cNvPicPr preferRelativeResize="0"/>
          <p:nvPr/>
        </p:nvPicPr>
        <p:blipFill>
          <a:blip r:embed="rId3">
            <a:alphaModFix/>
          </a:blip>
          <a:stretch>
            <a:fillRect/>
          </a:stretch>
        </p:blipFill>
        <p:spPr>
          <a:xfrm>
            <a:off x="3075500" y="2168150"/>
            <a:ext cx="3228300" cy="269025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1" name="Shape 201"/>
        <p:cNvGrpSpPr/>
        <p:nvPr/>
      </p:nvGrpSpPr>
      <p:grpSpPr>
        <a:xfrm>
          <a:off x="0" y="0"/>
          <a:ext cx="0" cy="0"/>
          <a:chOff x="0" y="0"/>
          <a:chExt cx="0" cy="0"/>
        </a:xfrm>
      </p:grpSpPr>
      <p:sp>
        <p:nvSpPr>
          <p:cNvPr id="202" name="Google Shape;202;p34"/>
          <p:cNvSpPr txBox="1"/>
          <p:nvPr>
            <p:ph type="title"/>
          </p:nvPr>
        </p:nvSpPr>
        <p:spPr>
          <a:xfrm>
            <a:off x="284100" y="307975"/>
            <a:ext cx="2479800" cy="4268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t/>
            </a:r>
            <a:endParaRPr>
              <a:solidFill>
                <a:schemeClr val="dk2"/>
              </a:solidFill>
            </a:endParaRPr>
          </a:p>
        </p:txBody>
      </p:sp>
      <p:sp>
        <p:nvSpPr>
          <p:cNvPr id="203" name="Google Shape;203;p34"/>
          <p:cNvSpPr txBox="1"/>
          <p:nvPr>
            <p:ph idx="1" type="body"/>
          </p:nvPr>
        </p:nvSpPr>
        <p:spPr>
          <a:xfrm>
            <a:off x="3381100" y="307975"/>
            <a:ext cx="5451300" cy="4268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Case of the ICU email</a:t>
            </a:r>
            <a:endParaRPr/>
          </a:p>
          <a:p>
            <a:pPr indent="0" lvl="0" marL="0" rtl="0" algn="l">
              <a:spcBef>
                <a:spcPts val="1600"/>
              </a:spcBef>
              <a:spcAft>
                <a:spcPts val="0"/>
              </a:spcAft>
              <a:buNone/>
            </a:pPr>
            <a:r>
              <a:rPr lang="en"/>
              <a:t>Case of the taped phone call</a:t>
            </a:r>
            <a:endParaRPr/>
          </a:p>
          <a:p>
            <a:pPr indent="0" lvl="0" marL="0" rtl="0" algn="l">
              <a:spcBef>
                <a:spcPts val="1600"/>
              </a:spcBef>
              <a:spcAft>
                <a:spcPts val="0"/>
              </a:spcAft>
              <a:buNone/>
            </a:pPr>
            <a:r>
              <a:rPr lang="en"/>
              <a:t>Case of the accidental PCP</a:t>
            </a:r>
            <a:endParaRPr/>
          </a:p>
          <a:p>
            <a:pPr indent="0" lvl="0" marL="0" rtl="0" algn="l">
              <a:spcBef>
                <a:spcPts val="1600"/>
              </a:spcBef>
              <a:spcAft>
                <a:spcPts val="0"/>
              </a:spcAft>
              <a:buNone/>
            </a:pPr>
            <a:r>
              <a:rPr lang="en"/>
              <a:t>Case of the missing cell phone calls, and how additional records can save the defense</a:t>
            </a:r>
            <a:endParaRPr/>
          </a:p>
          <a:p>
            <a:pPr indent="0" lvl="0" marL="0" rtl="0" algn="l">
              <a:spcBef>
                <a:spcPts val="1600"/>
              </a:spcBef>
              <a:spcAft>
                <a:spcPts val="1600"/>
              </a:spcAft>
              <a:buNone/>
            </a:pPr>
            <a:r>
              <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7" name="Shape 207"/>
        <p:cNvGrpSpPr/>
        <p:nvPr/>
      </p:nvGrpSpPr>
      <p:grpSpPr>
        <a:xfrm>
          <a:off x="0" y="0"/>
          <a:ext cx="0" cy="0"/>
          <a:chOff x="0" y="0"/>
          <a:chExt cx="0" cy="0"/>
        </a:xfrm>
      </p:grpSpPr>
      <p:sp>
        <p:nvSpPr>
          <p:cNvPr id="208" name="Google Shape;208;p35"/>
          <p:cNvSpPr txBox="1"/>
          <p:nvPr>
            <p:ph type="title"/>
          </p:nvPr>
        </p:nvSpPr>
        <p:spPr>
          <a:xfrm>
            <a:off x="324475" y="148225"/>
            <a:ext cx="6792900" cy="1373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solidFill>
                  <a:schemeClr val="dk2"/>
                </a:solidFill>
              </a:rPr>
              <a:t>Training your staff</a:t>
            </a:r>
            <a:endParaRPr>
              <a:solidFill>
                <a:schemeClr val="dk2"/>
              </a:solidFill>
            </a:endParaRPr>
          </a:p>
        </p:txBody>
      </p:sp>
      <p:sp>
        <p:nvSpPr>
          <p:cNvPr id="209" name="Google Shape;209;p35"/>
          <p:cNvSpPr txBox="1"/>
          <p:nvPr>
            <p:ph idx="1" type="body"/>
          </p:nvPr>
        </p:nvSpPr>
        <p:spPr>
          <a:xfrm>
            <a:off x="324475" y="1920450"/>
            <a:ext cx="8494800" cy="27042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Communications about patients should be in the chart whenever possible!</a:t>
            </a:r>
            <a:endParaRPr/>
          </a:p>
          <a:p>
            <a:pPr indent="0" lvl="0" marL="0" rtl="0" algn="l">
              <a:spcBef>
                <a:spcPts val="1600"/>
              </a:spcBef>
              <a:spcAft>
                <a:spcPts val="0"/>
              </a:spcAft>
              <a:buNone/>
            </a:pPr>
            <a:r>
              <a:rPr lang="en"/>
              <a:t>Oral </a:t>
            </a:r>
            <a:r>
              <a:rPr lang="en"/>
              <a:t>communications are essential–but they should end up in the record if they’re essential!</a:t>
            </a:r>
            <a:endParaRPr/>
          </a:p>
          <a:p>
            <a:pPr indent="0" lvl="0" marL="0" rtl="0" algn="l">
              <a:spcBef>
                <a:spcPts val="1600"/>
              </a:spcBef>
              <a:spcAft>
                <a:spcPts val="0"/>
              </a:spcAft>
              <a:buNone/>
            </a:pPr>
            <a:r>
              <a:rPr lang="en"/>
              <a:t>Watch auto-populated fields and “carried forward” information.</a:t>
            </a:r>
            <a:endParaRPr/>
          </a:p>
          <a:p>
            <a:pPr indent="0" lvl="0" marL="0" rtl="0" algn="l">
              <a:spcBef>
                <a:spcPts val="1600"/>
              </a:spcBef>
              <a:spcAft>
                <a:spcPts val="1600"/>
              </a:spcAft>
              <a:buNone/>
            </a:pPr>
            <a:r>
              <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3" name="Shape 213"/>
        <p:cNvGrpSpPr/>
        <p:nvPr/>
      </p:nvGrpSpPr>
      <p:grpSpPr>
        <a:xfrm>
          <a:off x="0" y="0"/>
          <a:ext cx="0" cy="0"/>
          <a:chOff x="0" y="0"/>
          <a:chExt cx="0" cy="0"/>
        </a:xfrm>
      </p:grpSpPr>
      <p:sp>
        <p:nvSpPr>
          <p:cNvPr id="214" name="Google Shape;214;p36"/>
          <p:cNvSpPr txBox="1"/>
          <p:nvPr>
            <p:ph type="title"/>
          </p:nvPr>
        </p:nvSpPr>
        <p:spPr>
          <a:xfrm rot="-5400000">
            <a:off x="-620225" y="1797500"/>
            <a:ext cx="4064100" cy="1506900"/>
          </a:xfrm>
          <a:prstGeom prst="rect">
            <a:avLst/>
          </a:prstGeom>
        </p:spPr>
        <p:txBody>
          <a:bodyPr anchorCtr="0" anchor="b" bIns="91425" lIns="91425" spcFirstLastPara="1" rIns="91425" wrap="square" tIns="91425">
            <a:normAutofit/>
          </a:bodyPr>
          <a:lstStyle/>
          <a:p>
            <a:pPr indent="0" lvl="0" marL="0" rtl="0" algn="r">
              <a:spcBef>
                <a:spcPts val="0"/>
              </a:spcBef>
              <a:spcAft>
                <a:spcPts val="0"/>
              </a:spcAft>
              <a:buNone/>
            </a:pPr>
            <a:r>
              <a:rPr lang="en">
                <a:solidFill>
                  <a:schemeClr val="dk2"/>
                </a:solidFill>
              </a:rPr>
              <a:t>Questions? </a:t>
            </a:r>
            <a:endParaRPr>
              <a:solidFill>
                <a:schemeClr val="dk2"/>
              </a:solidFill>
            </a:endParaRPr>
          </a:p>
        </p:txBody>
      </p:sp>
      <p:sp>
        <p:nvSpPr>
          <p:cNvPr id="215" name="Google Shape;215;p36"/>
          <p:cNvSpPr txBox="1"/>
          <p:nvPr>
            <p:ph idx="1" type="body"/>
          </p:nvPr>
        </p:nvSpPr>
        <p:spPr>
          <a:xfrm>
            <a:off x="2601000" y="518875"/>
            <a:ext cx="5913300" cy="40641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Joey Mattson - </a:t>
            </a:r>
            <a:r>
              <a:rPr lang="en" u="sng">
                <a:solidFill>
                  <a:schemeClr val="hlink"/>
                </a:solidFill>
                <a:hlinkClick r:id="rId3"/>
              </a:rPr>
              <a:t>jmattson@devinemillimet.com</a:t>
            </a:r>
            <a:r>
              <a:rPr lang="en"/>
              <a:t> </a:t>
            </a:r>
            <a:endParaRPr/>
          </a:p>
          <a:p>
            <a:pPr indent="0" lvl="0" marL="0" rtl="0" algn="l">
              <a:spcBef>
                <a:spcPts val="1600"/>
              </a:spcBef>
              <a:spcAft>
                <a:spcPts val="1600"/>
              </a:spcAft>
              <a:buNone/>
            </a:pPr>
            <a:r>
              <a:rPr lang="en"/>
              <a:t>Marrielle Van Rossum - </a:t>
            </a:r>
            <a:r>
              <a:rPr lang="en" u="sng">
                <a:solidFill>
                  <a:schemeClr val="hlink"/>
                </a:solidFill>
                <a:hlinkClick r:id="rId4"/>
              </a:rPr>
              <a:t>mvanrossum@devinemillimet.com</a:t>
            </a:r>
            <a:r>
              <a:rPr lang="en"/>
              <a:t> </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6" name="Shape 126"/>
        <p:cNvGrpSpPr/>
        <p:nvPr/>
      </p:nvGrpSpPr>
      <p:grpSpPr>
        <a:xfrm>
          <a:off x="0" y="0"/>
          <a:ext cx="0" cy="0"/>
          <a:chOff x="0" y="0"/>
          <a:chExt cx="0" cy="0"/>
        </a:xfrm>
      </p:grpSpPr>
      <p:sp>
        <p:nvSpPr>
          <p:cNvPr id="127" name="Google Shape;127;p22"/>
          <p:cNvSpPr txBox="1"/>
          <p:nvPr>
            <p:ph idx="1" type="body"/>
          </p:nvPr>
        </p:nvSpPr>
        <p:spPr>
          <a:xfrm>
            <a:off x="1128750" y="1000563"/>
            <a:ext cx="6886500" cy="21972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b="1" lang="en"/>
              <a:t>Joey Mattson</a:t>
            </a:r>
            <a:endParaRPr b="1"/>
          </a:p>
          <a:p>
            <a:pPr indent="0" lvl="0" marL="0" rtl="0" algn="ctr">
              <a:spcBef>
                <a:spcPts val="1600"/>
              </a:spcBef>
              <a:spcAft>
                <a:spcPts val="0"/>
              </a:spcAft>
              <a:buNone/>
            </a:pPr>
            <a:r>
              <a:rPr b="1" lang="en"/>
              <a:t>Marrielle Van Rossum</a:t>
            </a:r>
            <a:endParaRPr b="1"/>
          </a:p>
          <a:p>
            <a:pPr indent="0" lvl="0" marL="0" rtl="0" algn="ctr">
              <a:spcBef>
                <a:spcPts val="1600"/>
              </a:spcBef>
              <a:spcAft>
                <a:spcPts val="1600"/>
              </a:spcAft>
              <a:buNone/>
            </a:pPr>
            <a:r>
              <a:rPr b="1" lang="en" u="sng">
                <a:solidFill>
                  <a:schemeClr val="hlink"/>
                </a:solidFill>
                <a:hlinkClick r:id="rId3"/>
              </a:rPr>
              <a:t>Devine Millimet</a:t>
            </a:r>
            <a:r>
              <a:rPr b="1" lang="en"/>
              <a:t>, Manchester, NH</a:t>
            </a:r>
            <a:endParaRPr b="1"/>
          </a:p>
        </p:txBody>
      </p:sp>
      <p:pic>
        <p:nvPicPr>
          <p:cNvPr id="128" name="Google Shape;128;p22"/>
          <p:cNvPicPr preferRelativeResize="0"/>
          <p:nvPr/>
        </p:nvPicPr>
        <p:blipFill>
          <a:blip r:embed="rId4">
            <a:alphaModFix/>
          </a:blip>
          <a:stretch>
            <a:fillRect/>
          </a:stretch>
        </p:blipFill>
        <p:spPr>
          <a:xfrm>
            <a:off x="3211073" y="3299000"/>
            <a:ext cx="2979175" cy="115472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2" name="Shape 132"/>
        <p:cNvGrpSpPr/>
        <p:nvPr/>
      </p:nvGrpSpPr>
      <p:grpSpPr>
        <a:xfrm>
          <a:off x="0" y="0"/>
          <a:ext cx="0" cy="0"/>
          <a:chOff x="0" y="0"/>
          <a:chExt cx="0" cy="0"/>
        </a:xfrm>
      </p:grpSpPr>
      <p:sp>
        <p:nvSpPr>
          <p:cNvPr id="133" name="Google Shape;133;p23"/>
          <p:cNvSpPr txBox="1"/>
          <p:nvPr>
            <p:ph type="title"/>
          </p:nvPr>
        </p:nvSpPr>
        <p:spPr>
          <a:xfrm>
            <a:off x="1128750" y="394200"/>
            <a:ext cx="6886500" cy="14121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lang="en">
                <a:solidFill>
                  <a:schemeClr val="accent4"/>
                </a:solidFill>
              </a:rPr>
              <a:t>First things first:</a:t>
            </a:r>
            <a:r>
              <a:rPr lang="en">
                <a:solidFill>
                  <a:schemeClr val="accent4"/>
                </a:solidFill>
              </a:rPr>
              <a:t> </a:t>
            </a:r>
            <a:endParaRPr>
              <a:solidFill>
                <a:schemeClr val="accent4"/>
              </a:solidFill>
            </a:endParaRPr>
          </a:p>
        </p:txBody>
      </p:sp>
      <p:sp>
        <p:nvSpPr>
          <p:cNvPr id="134" name="Google Shape;134;p23"/>
          <p:cNvSpPr txBox="1"/>
          <p:nvPr>
            <p:ph idx="1" type="body"/>
          </p:nvPr>
        </p:nvSpPr>
        <p:spPr>
          <a:xfrm>
            <a:off x="1128750" y="2225463"/>
            <a:ext cx="6886500" cy="2197200"/>
          </a:xfrm>
          <a:prstGeom prst="rect">
            <a:avLst/>
          </a:prstGeom>
        </p:spPr>
        <p:txBody>
          <a:bodyPr anchorCtr="0" anchor="t" bIns="91425" lIns="91425" spcFirstLastPara="1" rIns="91425" wrap="square" tIns="91425">
            <a:normAutofit/>
          </a:bodyPr>
          <a:lstStyle/>
          <a:p>
            <a:pPr indent="0" lvl="0" marL="0" rtl="0" algn="l">
              <a:spcBef>
                <a:spcPts val="0"/>
              </a:spcBef>
              <a:spcAft>
                <a:spcPts val="1600"/>
              </a:spcAft>
              <a:buNone/>
            </a:pPr>
            <a:r>
              <a:rPr lang="en"/>
              <a:t>We are not Connecticut lawyers. Joey and Marrielle practice in New Hampshire, and Marrielle is barred in Massachusetts and Maine. There is a lot of overlap and similarities within these jurisdictions, and we can all learn from each other, but we are not holding ourselves out as experts of Connecticut law. </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8" name="Shape 138"/>
        <p:cNvGrpSpPr/>
        <p:nvPr/>
      </p:nvGrpSpPr>
      <p:grpSpPr>
        <a:xfrm>
          <a:off x="0" y="0"/>
          <a:ext cx="0" cy="0"/>
          <a:chOff x="0" y="0"/>
          <a:chExt cx="0" cy="0"/>
        </a:xfrm>
      </p:grpSpPr>
      <p:pic>
        <p:nvPicPr>
          <p:cNvPr id="139" name="Google Shape;139;p24"/>
          <p:cNvPicPr preferRelativeResize="0"/>
          <p:nvPr/>
        </p:nvPicPr>
        <p:blipFill rotWithShape="1">
          <a:blip r:embed="rId3">
            <a:alphaModFix/>
          </a:blip>
          <a:srcRect b="0" l="13121" r="13121" t="0"/>
          <a:stretch/>
        </p:blipFill>
        <p:spPr>
          <a:xfrm>
            <a:off x="5668450" y="955450"/>
            <a:ext cx="2384201" cy="3232600"/>
          </a:xfrm>
          <a:prstGeom prst="rect">
            <a:avLst/>
          </a:prstGeom>
          <a:noFill/>
          <a:ln cap="flat" cmpd="dbl" w="76200">
            <a:solidFill>
              <a:schemeClr val="lt1"/>
            </a:solidFill>
            <a:prstDash val="solid"/>
            <a:miter lim="8000"/>
            <a:headEnd len="sm" w="sm" type="none"/>
            <a:tailEnd len="sm" w="sm" type="none"/>
          </a:ln>
        </p:spPr>
      </p:pic>
      <p:sp>
        <p:nvSpPr>
          <p:cNvPr id="140" name="Google Shape;140;p24"/>
          <p:cNvSpPr txBox="1"/>
          <p:nvPr>
            <p:ph type="title"/>
          </p:nvPr>
        </p:nvSpPr>
        <p:spPr>
          <a:xfrm>
            <a:off x="291950" y="0"/>
            <a:ext cx="3978000" cy="1388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solidFill>
                  <a:schemeClr val="dk2"/>
                </a:solidFill>
              </a:rPr>
              <a:t>Objectives</a:t>
            </a:r>
            <a:endParaRPr>
              <a:solidFill>
                <a:schemeClr val="dk2"/>
              </a:solidFill>
            </a:endParaRPr>
          </a:p>
        </p:txBody>
      </p:sp>
      <p:sp>
        <p:nvSpPr>
          <p:cNvPr id="141" name="Google Shape;141;p24"/>
          <p:cNvSpPr txBox="1"/>
          <p:nvPr>
            <p:ph idx="1" type="body"/>
          </p:nvPr>
        </p:nvSpPr>
        <p:spPr>
          <a:xfrm>
            <a:off x="291950" y="1588650"/>
            <a:ext cx="3978000" cy="3017100"/>
          </a:xfrm>
          <a:prstGeom prst="rect">
            <a:avLst/>
          </a:prstGeom>
        </p:spPr>
        <p:txBody>
          <a:bodyPr anchorCtr="0" anchor="t" bIns="91425" lIns="91425" spcFirstLastPara="1" rIns="91425" wrap="square" tIns="91425">
            <a:normAutofit fontScale="92500" lnSpcReduction="10000"/>
          </a:bodyPr>
          <a:lstStyle/>
          <a:p>
            <a:pPr indent="-322580" lvl="0" marL="457200" rtl="0" algn="l">
              <a:spcBef>
                <a:spcPts val="0"/>
              </a:spcBef>
              <a:spcAft>
                <a:spcPts val="0"/>
              </a:spcAft>
              <a:buSzPct val="100000"/>
              <a:buChar char="●"/>
            </a:pPr>
            <a:r>
              <a:rPr lang="en"/>
              <a:t>Learn the basics of tracking electronic information &amp; why it is critical for proper evaluation of a claim or lawsuit.</a:t>
            </a:r>
            <a:br>
              <a:rPr lang="en"/>
            </a:br>
            <a:endParaRPr/>
          </a:p>
          <a:p>
            <a:pPr indent="-322580" lvl="0" marL="457200" rtl="0" algn="l">
              <a:spcBef>
                <a:spcPts val="0"/>
              </a:spcBef>
              <a:spcAft>
                <a:spcPts val="0"/>
              </a:spcAft>
              <a:buSzPct val="100000"/>
              <a:buChar char="●"/>
            </a:pPr>
            <a:r>
              <a:rPr lang="en"/>
              <a:t>Identify problems that can arise when electronic information isn’t adequately searched.</a:t>
            </a:r>
            <a:br>
              <a:rPr lang="en"/>
            </a:br>
            <a:endParaRPr/>
          </a:p>
          <a:p>
            <a:pPr indent="-322580" lvl="0" marL="457200" rtl="0" algn="l">
              <a:spcBef>
                <a:spcPts val="0"/>
              </a:spcBef>
              <a:spcAft>
                <a:spcPts val="0"/>
              </a:spcAft>
              <a:buSzPct val="100000"/>
              <a:buChar char="●"/>
            </a:pPr>
            <a:r>
              <a:rPr lang="en"/>
              <a:t>Discuss</a:t>
            </a:r>
            <a:r>
              <a:rPr lang="en"/>
              <a:t> </a:t>
            </a:r>
            <a:r>
              <a:rPr lang="en"/>
              <a:t>tactics</a:t>
            </a:r>
            <a:r>
              <a:rPr lang="en"/>
              <a:t> to help explain to providers why it is critical that patient-related communications occur through official channels only.</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5" name="Shape 145"/>
        <p:cNvGrpSpPr/>
        <p:nvPr/>
      </p:nvGrpSpPr>
      <p:grpSpPr>
        <a:xfrm>
          <a:off x="0" y="0"/>
          <a:ext cx="0" cy="0"/>
          <a:chOff x="0" y="0"/>
          <a:chExt cx="0" cy="0"/>
        </a:xfrm>
      </p:grpSpPr>
      <p:sp>
        <p:nvSpPr>
          <p:cNvPr id="146" name="Google Shape;146;p25"/>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lang="en" sz="3100">
                <a:solidFill>
                  <a:schemeClr val="accent4"/>
                </a:solidFill>
              </a:rPr>
              <a:t>Typical Request for Production of Documents: </a:t>
            </a:r>
            <a:endParaRPr sz="3100">
              <a:solidFill>
                <a:schemeClr val="accent4"/>
              </a:solidFill>
            </a:endParaRPr>
          </a:p>
        </p:txBody>
      </p:sp>
      <p:sp>
        <p:nvSpPr>
          <p:cNvPr id="147" name="Google Shape;147;p25"/>
          <p:cNvSpPr txBox="1"/>
          <p:nvPr>
            <p:ph idx="4294967295" type="body"/>
          </p:nvPr>
        </p:nvSpPr>
        <p:spPr>
          <a:xfrm>
            <a:off x="291950" y="1854950"/>
            <a:ext cx="8115000" cy="2577000"/>
          </a:xfrm>
          <a:prstGeom prst="rect">
            <a:avLst/>
          </a:prstGeom>
        </p:spPr>
        <p:txBody>
          <a:bodyPr anchorCtr="0" anchor="t" bIns="91425" lIns="91425" spcFirstLastPara="1" rIns="91425" wrap="square" tIns="91425">
            <a:normAutofit/>
          </a:bodyPr>
          <a:lstStyle/>
          <a:p>
            <a:pPr indent="0" lvl="0" marL="0" rtl="0" algn="l">
              <a:spcBef>
                <a:spcPts val="1200"/>
              </a:spcBef>
              <a:spcAft>
                <a:spcPts val="1200"/>
              </a:spcAft>
              <a:buNone/>
            </a:pPr>
            <a:r>
              <a:rPr lang="en" sz="1825">
                <a:latin typeface="Arial"/>
                <a:ea typeface="Arial"/>
                <a:cs typeface="Arial"/>
                <a:sym typeface="Arial"/>
              </a:rPr>
              <a:t>Please produce copies of all medical records, annotations, radiology logs, radiological images, diagnostic testing, films, scans and studies, digital and electronic monitoring records, alarm logs, orders, lab requests, lab results, reports, memoranda, correspondence, recordings, tapes, notes, emails, faxes, and telephone records, including, but not limited to, all handwritten, digital, imaging, audio and video records, and all other documents relating to John Doe.</a:t>
            </a:r>
            <a:endParaRPr sz="1925"/>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1" name="Shape 151"/>
        <p:cNvGrpSpPr/>
        <p:nvPr/>
      </p:nvGrpSpPr>
      <p:grpSpPr>
        <a:xfrm>
          <a:off x="0" y="0"/>
          <a:ext cx="0" cy="0"/>
          <a:chOff x="0" y="0"/>
          <a:chExt cx="0" cy="0"/>
        </a:xfrm>
      </p:grpSpPr>
      <p:sp>
        <p:nvSpPr>
          <p:cNvPr id="152" name="Google Shape;152;p26"/>
          <p:cNvSpPr txBox="1"/>
          <p:nvPr>
            <p:ph type="title"/>
          </p:nvPr>
        </p:nvSpPr>
        <p:spPr>
          <a:xfrm>
            <a:off x="4571775" y="1777150"/>
            <a:ext cx="4021800" cy="744300"/>
          </a:xfrm>
          <a:prstGeom prst="rect">
            <a:avLst/>
          </a:prstGeom>
        </p:spPr>
        <p:txBody>
          <a:bodyPr anchorCtr="0" anchor="b" bIns="91425" lIns="91425" spcFirstLastPara="1" rIns="91425" wrap="square" tIns="91425">
            <a:normAutofit fontScale="90000"/>
          </a:bodyPr>
          <a:lstStyle/>
          <a:p>
            <a:pPr indent="0" lvl="0" marL="0" rtl="0" algn="l">
              <a:spcBef>
                <a:spcPts val="0"/>
              </a:spcBef>
              <a:spcAft>
                <a:spcPts val="0"/>
              </a:spcAft>
              <a:buNone/>
            </a:pPr>
            <a:r>
              <a:rPr lang="en">
                <a:solidFill>
                  <a:schemeClr val="dk2"/>
                </a:solidFill>
              </a:rPr>
              <a:t>How do we communicate about patients? </a:t>
            </a:r>
            <a:endParaRPr>
              <a:solidFill>
                <a:schemeClr val="dk2"/>
              </a:solidFill>
            </a:endParaRPr>
          </a:p>
        </p:txBody>
      </p:sp>
      <p:pic>
        <p:nvPicPr>
          <p:cNvPr id="153" name="Google Shape;153;p26"/>
          <p:cNvPicPr preferRelativeResize="0"/>
          <p:nvPr/>
        </p:nvPicPr>
        <p:blipFill>
          <a:blip r:embed="rId3">
            <a:alphaModFix/>
          </a:blip>
          <a:stretch>
            <a:fillRect/>
          </a:stretch>
        </p:blipFill>
        <p:spPr>
          <a:xfrm>
            <a:off x="152400" y="152400"/>
            <a:ext cx="4112895" cy="48387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7" name="Shape 157"/>
        <p:cNvGrpSpPr/>
        <p:nvPr/>
      </p:nvGrpSpPr>
      <p:grpSpPr>
        <a:xfrm>
          <a:off x="0" y="0"/>
          <a:ext cx="0" cy="0"/>
          <a:chOff x="0" y="0"/>
          <a:chExt cx="0" cy="0"/>
        </a:xfrm>
      </p:grpSpPr>
      <p:sp>
        <p:nvSpPr>
          <p:cNvPr id="158" name="Google Shape;158;p27"/>
          <p:cNvSpPr txBox="1"/>
          <p:nvPr>
            <p:ph type="title"/>
          </p:nvPr>
        </p:nvSpPr>
        <p:spPr>
          <a:xfrm>
            <a:off x="4444425" y="567325"/>
            <a:ext cx="4021800" cy="744300"/>
          </a:xfrm>
          <a:prstGeom prst="rect">
            <a:avLst/>
          </a:prstGeom>
        </p:spPr>
        <p:txBody>
          <a:bodyPr anchorCtr="0" anchor="b" bIns="91425" lIns="91425" spcFirstLastPara="1" rIns="91425" wrap="square" tIns="91425">
            <a:normAutofit fontScale="90000"/>
          </a:bodyPr>
          <a:lstStyle/>
          <a:p>
            <a:pPr indent="0" lvl="0" marL="0" rtl="0" algn="l">
              <a:spcBef>
                <a:spcPts val="0"/>
              </a:spcBef>
              <a:spcAft>
                <a:spcPts val="0"/>
              </a:spcAft>
              <a:buNone/>
            </a:pPr>
            <a:r>
              <a:rPr lang="en">
                <a:solidFill>
                  <a:schemeClr val="dk2"/>
                </a:solidFill>
              </a:rPr>
              <a:t>The law defines “document” broadly--it’s not just the chart!</a:t>
            </a:r>
            <a:endParaRPr>
              <a:solidFill>
                <a:schemeClr val="dk2"/>
              </a:solidFill>
            </a:endParaRPr>
          </a:p>
        </p:txBody>
      </p:sp>
      <p:sp>
        <p:nvSpPr>
          <p:cNvPr id="159" name="Google Shape;159;p27"/>
          <p:cNvSpPr txBox="1"/>
          <p:nvPr>
            <p:ph idx="1" type="body"/>
          </p:nvPr>
        </p:nvSpPr>
        <p:spPr>
          <a:xfrm>
            <a:off x="558925" y="256925"/>
            <a:ext cx="3921900" cy="4320000"/>
          </a:xfrm>
          <a:prstGeom prst="rect">
            <a:avLst/>
          </a:prstGeom>
        </p:spPr>
        <p:txBody>
          <a:bodyPr anchorCtr="0" anchor="t" bIns="91425" lIns="91425" spcFirstLastPara="1" rIns="91425" wrap="square" tIns="91425">
            <a:normAutofit fontScale="70000" lnSpcReduction="20000"/>
          </a:bodyPr>
          <a:lstStyle/>
          <a:p>
            <a:pPr indent="0" lvl="0" marL="0" rtl="0" algn="l">
              <a:spcBef>
                <a:spcPts val="0"/>
              </a:spcBef>
              <a:spcAft>
                <a:spcPts val="0"/>
              </a:spcAft>
              <a:buNone/>
            </a:pPr>
            <a:r>
              <a:rPr b="1" lang="en" u="sng"/>
              <a:t>Let us count the ways:</a:t>
            </a:r>
            <a:endParaRPr b="1" u="sng"/>
          </a:p>
          <a:p>
            <a:pPr indent="0" lvl="0" marL="0" rtl="0" algn="l">
              <a:spcBef>
                <a:spcPts val="1600"/>
              </a:spcBef>
              <a:spcAft>
                <a:spcPts val="0"/>
              </a:spcAft>
              <a:buNone/>
            </a:pPr>
            <a:r>
              <a:rPr lang="en"/>
              <a:t>Emails (enterprise v. persona)</a:t>
            </a:r>
            <a:endParaRPr/>
          </a:p>
          <a:p>
            <a:pPr indent="0" lvl="0" marL="0" rtl="0" algn="l">
              <a:spcBef>
                <a:spcPts val="1600"/>
              </a:spcBef>
              <a:spcAft>
                <a:spcPts val="0"/>
              </a:spcAft>
              <a:buNone/>
            </a:pPr>
            <a:r>
              <a:rPr lang="en"/>
              <a:t>Web pages (patient portals)</a:t>
            </a:r>
            <a:endParaRPr/>
          </a:p>
          <a:p>
            <a:pPr indent="0" lvl="0" marL="0" rtl="0" algn="l">
              <a:spcBef>
                <a:spcPts val="1600"/>
              </a:spcBef>
              <a:spcAft>
                <a:spcPts val="0"/>
              </a:spcAft>
              <a:buNone/>
            </a:pPr>
            <a:r>
              <a:rPr lang="en"/>
              <a:t>Word processing documents</a:t>
            </a:r>
            <a:endParaRPr/>
          </a:p>
          <a:p>
            <a:pPr indent="0" lvl="0" marL="0" rtl="0" algn="l">
              <a:spcBef>
                <a:spcPts val="1600"/>
              </a:spcBef>
              <a:spcAft>
                <a:spcPts val="0"/>
              </a:spcAft>
              <a:buNone/>
            </a:pPr>
            <a:r>
              <a:rPr lang="en"/>
              <a:t>Voicemail</a:t>
            </a:r>
            <a:endParaRPr/>
          </a:p>
          <a:p>
            <a:pPr indent="0" lvl="0" marL="0" rtl="0" algn="l">
              <a:spcBef>
                <a:spcPts val="1600"/>
              </a:spcBef>
              <a:spcAft>
                <a:spcPts val="0"/>
              </a:spcAft>
              <a:buNone/>
            </a:pPr>
            <a:r>
              <a:rPr lang="en"/>
              <a:t>Chart entries</a:t>
            </a:r>
            <a:endParaRPr/>
          </a:p>
          <a:p>
            <a:pPr indent="0" lvl="0" marL="0" rtl="0" algn="l">
              <a:spcBef>
                <a:spcPts val="1600"/>
              </a:spcBef>
              <a:spcAft>
                <a:spcPts val="0"/>
              </a:spcAft>
              <a:buNone/>
            </a:pPr>
            <a:r>
              <a:rPr lang="en"/>
              <a:t>Messaging applications (e.g., Voalte, Klara, TigerText, Zinc, QliqSoft, and Spok) </a:t>
            </a:r>
            <a:endParaRPr/>
          </a:p>
          <a:p>
            <a:pPr indent="0" lvl="0" marL="0" rtl="0" algn="l">
              <a:spcBef>
                <a:spcPts val="1600"/>
              </a:spcBef>
              <a:spcAft>
                <a:spcPts val="0"/>
              </a:spcAft>
              <a:buNone/>
            </a:pPr>
            <a:r>
              <a:rPr lang="en"/>
              <a:t>Text message</a:t>
            </a:r>
            <a:endParaRPr/>
          </a:p>
          <a:p>
            <a:pPr indent="0" lvl="0" marL="0" rtl="0" algn="l">
              <a:spcBef>
                <a:spcPts val="1600"/>
              </a:spcBef>
              <a:spcAft>
                <a:spcPts val="0"/>
              </a:spcAft>
              <a:buNone/>
            </a:pPr>
            <a:r>
              <a:rPr lang="en"/>
              <a:t>Phones–cell and landline</a:t>
            </a:r>
            <a:endParaRPr/>
          </a:p>
          <a:p>
            <a:pPr indent="0" lvl="0" marL="0" rtl="0" algn="l">
              <a:spcBef>
                <a:spcPts val="1600"/>
              </a:spcBef>
              <a:spcAft>
                <a:spcPts val="0"/>
              </a:spcAft>
              <a:buNone/>
            </a:pPr>
            <a:r>
              <a:rPr lang="en"/>
              <a:t>Oral communications</a:t>
            </a:r>
            <a:endParaRPr/>
          </a:p>
          <a:p>
            <a:pPr indent="0" lvl="0" marL="0" rtl="0" algn="l">
              <a:spcBef>
                <a:spcPts val="1600"/>
              </a:spcBef>
              <a:spcAft>
                <a:spcPts val="1600"/>
              </a:spcAft>
              <a:buNone/>
            </a:pPr>
            <a:r>
              <a:rPr lang="en"/>
              <a:t>Calendars and scheduling software</a:t>
            </a:r>
            <a:endParaRPr/>
          </a:p>
        </p:txBody>
      </p:sp>
      <p:pic>
        <p:nvPicPr>
          <p:cNvPr id="160" name="Google Shape;160;p27"/>
          <p:cNvPicPr preferRelativeResize="0"/>
          <p:nvPr/>
        </p:nvPicPr>
        <p:blipFill>
          <a:blip r:embed="rId3">
            <a:alphaModFix/>
          </a:blip>
          <a:stretch>
            <a:fillRect/>
          </a:stretch>
        </p:blipFill>
        <p:spPr>
          <a:xfrm>
            <a:off x="4981863" y="1673200"/>
            <a:ext cx="2946925" cy="2711174"/>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4" name="Shape 164"/>
        <p:cNvGrpSpPr/>
        <p:nvPr/>
      </p:nvGrpSpPr>
      <p:grpSpPr>
        <a:xfrm>
          <a:off x="0" y="0"/>
          <a:ext cx="0" cy="0"/>
          <a:chOff x="0" y="0"/>
          <a:chExt cx="0" cy="0"/>
        </a:xfrm>
      </p:grpSpPr>
      <p:sp>
        <p:nvSpPr>
          <p:cNvPr id="165" name="Google Shape;165;p28"/>
          <p:cNvSpPr txBox="1"/>
          <p:nvPr>
            <p:ph type="title"/>
          </p:nvPr>
        </p:nvSpPr>
        <p:spPr>
          <a:xfrm>
            <a:off x="4571775" y="1777150"/>
            <a:ext cx="4021800" cy="744300"/>
          </a:xfrm>
          <a:prstGeom prst="rect">
            <a:avLst/>
          </a:prstGeom>
        </p:spPr>
        <p:txBody>
          <a:bodyPr anchorCtr="0" anchor="b" bIns="91425" lIns="91425" spcFirstLastPara="1" rIns="91425" wrap="square" tIns="91425">
            <a:normAutofit fontScale="90000"/>
          </a:bodyPr>
          <a:lstStyle/>
          <a:p>
            <a:pPr indent="0" lvl="0" marL="0" rtl="0" algn="l">
              <a:spcBef>
                <a:spcPts val="0"/>
              </a:spcBef>
              <a:spcAft>
                <a:spcPts val="0"/>
              </a:spcAft>
              <a:buNone/>
            </a:pPr>
            <a:r>
              <a:rPr lang="en">
                <a:solidFill>
                  <a:srgbClr val="000000"/>
                </a:solidFill>
              </a:rPr>
              <a:t>Where do I look for documents?</a:t>
            </a:r>
            <a:endParaRPr>
              <a:solidFill>
                <a:srgbClr val="000000"/>
              </a:solidFill>
            </a:endParaRPr>
          </a:p>
        </p:txBody>
      </p:sp>
      <p:sp>
        <p:nvSpPr>
          <p:cNvPr id="166" name="Google Shape;166;p28"/>
          <p:cNvSpPr txBox="1"/>
          <p:nvPr>
            <p:ph idx="1" type="body"/>
          </p:nvPr>
        </p:nvSpPr>
        <p:spPr>
          <a:xfrm>
            <a:off x="283000" y="242775"/>
            <a:ext cx="3766500" cy="4589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275"/>
              <a:buNone/>
            </a:pPr>
            <a:r>
              <a:rPr b="1" lang="en" sz="1350" u="sng"/>
              <a:t>Where do you find documents and data?</a:t>
            </a:r>
            <a:endParaRPr b="1" sz="1350" u="sng"/>
          </a:p>
          <a:p>
            <a:pPr indent="0" lvl="0" marL="0" rtl="0" algn="l">
              <a:spcBef>
                <a:spcPts val="1600"/>
              </a:spcBef>
              <a:spcAft>
                <a:spcPts val="0"/>
              </a:spcAft>
              <a:buSzPts val="275"/>
              <a:buNone/>
            </a:pPr>
            <a:r>
              <a:rPr lang="en" sz="1350"/>
              <a:t>Hard drives</a:t>
            </a:r>
            <a:endParaRPr sz="1350"/>
          </a:p>
          <a:p>
            <a:pPr indent="0" lvl="0" marL="0" rtl="0" algn="l">
              <a:spcBef>
                <a:spcPts val="1600"/>
              </a:spcBef>
              <a:spcAft>
                <a:spcPts val="0"/>
              </a:spcAft>
              <a:buSzPts val="275"/>
              <a:buNone/>
            </a:pPr>
            <a:r>
              <a:rPr lang="en" sz="1350"/>
              <a:t>Network drives</a:t>
            </a:r>
            <a:endParaRPr sz="1350"/>
          </a:p>
          <a:p>
            <a:pPr indent="0" lvl="0" marL="0" rtl="0" algn="l">
              <a:spcBef>
                <a:spcPts val="1600"/>
              </a:spcBef>
              <a:spcAft>
                <a:spcPts val="0"/>
              </a:spcAft>
              <a:buSzPts val="275"/>
              <a:buNone/>
            </a:pPr>
            <a:r>
              <a:rPr lang="en" sz="1350"/>
              <a:t>Server drives</a:t>
            </a:r>
            <a:endParaRPr sz="1350"/>
          </a:p>
          <a:p>
            <a:pPr indent="0" lvl="0" marL="0" rtl="0" algn="l">
              <a:spcBef>
                <a:spcPts val="1600"/>
              </a:spcBef>
              <a:spcAft>
                <a:spcPts val="0"/>
              </a:spcAft>
              <a:buSzPts val="275"/>
              <a:buNone/>
            </a:pPr>
            <a:r>
              <a:rPr lang="en" sz="1350"/>
              <a:t>Flash memory</a:t>
            </a:r>
            <a:endParaRPr sz="1350"/>
          </a:p>
          <a:p>
            <a:pPr indent="0" lvl="0" marL="0" rtl="0" algn="l">
              <a:spcBef>
                <a:spcPts val="1600"/>
              </a:spcBef>
              <a:spcAft>
                <a:spcPts val="0"/>
              </a:spcAft>
              <a:buSzPts val="275"/>
              <a:buNone/>
            </a:pPr>
            <a:r>
              <a:rPr lang="en" sz="1350"/>
              <a:t>Optical drives</a:t>
            </a:r>
            <a:endParaRPr sz="1350"/>
          </a:p>
          <a:p>
            <a:pPr indent="0" lvl="0" marL="0" rtl="0" algn="l">
              <a:spcBef>
                <a:spcPts val="1600"/>
              </a:spcBef>
              <a:spcAft>
                <a:spcPts val="0"/>
              </a:spcAft>
              <a:buSzPts val="275"/>
              <a:buNone/>
            </a:pPr>
            <a:r>
              <a:rPr lang="en" sz="1350"/>
              <a:t>B</a:t>
            </a:r>
            <a:r>
              <a:rPr lang="en" sz="1350"/>
              <a:t>ackup</a:t>
            </a:r>
            <a:r>
              <a:rPr lang="en" sz="1350"/>
              <a:t> tapes</a:t>
            </a:r>
            <a:endParaRPr sz="1350"/>
          </a:p>
          <a:p>
            <a:pPr indent="0" lvl="0" marL="0" rtl="0" algn="l">
              <a:spcBef>
                <a:spcPts val="1600"/>
              </a:spcBef>
              <a:spcAft>
                <a:spcPts val="0"/>
              </a:spcAft>
              <a:buSzPts val="275"/>
              <a:buNone/>
            </a:pPr>
            <a:r>
              <a:rPr lang="en" sz="1350"/>
              <a:t>Laptops and Desktops</a:t>
            </a:r>
            <a:endParaRPr sz="1350"/>
          </a:p>
          <a:p>
            <a:pPr indent="0" lvl="0" marL="0" rtl="0" algn="l">
              <a:spcBef>
                <a:spcPts val="1600"/>
              </a:spcBef>
              <a:spcAft>
                <a:spcPts val="0"/>
              </a:spcAft>
              <a:buSzPts val="275"/>
              <a:buNone/>
            </a:pPr>
            <a:r>
              <a:rPr lang="en" sz="1350"/>
              <a:t>Cell phones</a:t>
            </a:r>
            <a:endParaRPr sz="1350"/>
          </a:p>
          <a:p>
            <a:pPr indent="0" lvl="0" marL="0" rtl="0" algn="l">
              <a:spcBef>
                <a:spcPts val="1600"/>
              </a:spcBef>
              <a:spcAft>
                <a:spcPts val="0"/>
              </a:spcAft>
              <a:buSzPts val="275"/>
              <a:buNone/>
            </a:pPr>
            <a:r>
              <a:rPr lang="en" sz="1350"/>
              <a:t>Tablets</a:t>
            </a:r>
            <a:endParaRPr sz="1350"/>
          </a:p>
          <a:p>
            <a:pPr indent="0" lvl="0" marL="0" rtl="0" algn="l">
              <a:spcBef>
                <a:spcPts val="1600"/>
              </a:spcBef>
              <a:spcAft>
                <a:spcPts val="0"/>
              </a:spcAft>
              <a:buSzPts val="275"/>
              <a:buNone/>
            </a:pPr>
            <a:r>
              <a:t/>
            </a:r>
            <a:endParaRPr sz="600"/>
          </a:p>
          <a:p>
            <a:pPr indent="0" lvl="0" marL="0" rtl="0" algn="l">
              <a:spcBef>
                <a:spcPts val="1600"/>
              </a:spcBef>
              <a:spcAft>
                <a:spcPts val="1600"/>
              </a:spcAft>
              <a:buSzPts val="275"/>
              <a:buNone/>
            </a:pPr>
            <a:r>
              <a:t/>
            </a:r>
            <a:endParaRPr sz="600"/>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0" name="Shape 170"/>
        <p:cNvGrpSpPr/>
        <p:nvPr/>
      </p:nvGrpSpPr>
      <p:grpSpPr>
        <a:xfrm>
          <a:off x="0" y="0"/>
          <a:ext cx="0" cy="0"/>
          <a:chOff x="0" y="0"/>
          <a:chExt cx="0" cy="0"/>
        </a:xfrm>
      </p:grpSpPr>
      <p:sp>
        <p:nvSpPr>
          <p:cNvPr id="171" name="Google Shape;171;p29"/>
          <p:cNvSpPr txBox="1"/>
          <p:nvPr>
            <p:ph type="title"/>
          </p:nvPr>
        </p:nvSpPr>
        <p:spPr>
          <a:xfrm>
            <a:off x="490250" y="526350"/>
            <a:ext cx="8296800" cy="3372000"/>
          </a:xfrm>
          <a:prstGeom prst="rect">
            <a:avLst/>
          </a:prstGeom>
        </p:spPr>
        <p:txBody>
          <a:bodyPr anchorCtr="0" anchor="ctr" bIns="91425" lIns="91425" spcFirstLastPara="1" rIns="91425" wrap="square" tIns="91425">
            <a:normAutofit/>
          </a:bodyPr>
          <a:lstStyle/>
          <a:p>
            <a:pPr indent="0" lvl="0" marL="0" rtl="0" algn="l">
              <a:spcBef>
                <a:spcPts val="0"/>
              </a:spcBef>
              <a:spcAft>
                <a:spcPts val="0"/>
              </a:spcAft>
              <a:buNone/>
            </a:pPr>
            <a:r>
              <a:rPr lang="en"/>
              <a:t>Yes–you’ll need IT!</a:t>
            </a:r>
            <a:endParaRPr/>
          </a:p>
        </p:txBody>
      </p:sp>
    </p:spTree>
  </p:cSld>
  <p:clrMapOvr>
    <a:masterClrMapping/>
  </p:clrMapOvr>
</p:sld>
</file>

<file path=ppt/theme/theme1.xml><?xml version="1.0" encoding="utf-8"?>
<a:theme xmlns:a="http://schemas.openxmlformats.org/drawingml/2006/main" xmlns:r="http://schemas.openxmlformats.org/officeDocument/2006/relationships" name="Pop">
  <a:themeElements>
    <a:clrScheme name="Pop">
      <a:dk1>
        <a:srgbClr val="F8E71C"/>
      </a:dk1>
      <a:lt1>
        <a:srgbClr val="FFFFFF"/>
      </a:lt1>
      <a:dk2>
        <a:srgbClr val="000000"/>
      </a:dk2>
      <a:lt2>
        <a:srgbClr val="D9D9D9"/>
      </a:lt2>
      <a:accent1>
        <a:srgbClr val="666666"/>
      </a:accent1>
      <a:accent2>
        <a:srgbClr val="483165"/>
      </a:accent2>
      <a:accent3>
        <a:srgbClr val="EB1E95"/>
      </a:accent3>
      <a:accent4>
        <a:srgbClr val="01AFD1"/>
      </a:accent4>
      <a:accent5>
        <a:srgbClr val="0F9D58"/>
      </a:accent5>
      <a:accent6>
        <a:srgbClr val="9C27B0"/>
      </a:accent6>
      <a:hlink>
        <a:srgbClr val="0F9D58"/>
      </a:hlink>
      <a:folHlink>
        <a:srgbClr val="0F9D5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